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94" r:id="rId3"/>
    <p:sldId id="295" r:id="rId4"/>
    <p:sldId id="268" r:id="rId5"/>
    <p:sldId id="274" r:id="rId6"/>
    <p:sldId id="270" r:id="rId7"/>
    <p:sldId id="272" r:id="rId8"/>
    <p:sldId id="296" r:id="rId9"/>
    <p:sldId id="280" r:id="rId10"/>
    <p:sldId id="281" r:id="rId11"/>
    <p:sldId id="282" r:id="rId12"/>
    <p:sldId id="308" r:id="rId13"/>
    <p:sldId id="276" r:id="rId14"/>
    <p:sldId id="278" r:id="rId15"/>
    <p:sldId id="279" r:id="rId16"/>
    <p:sldId id="283" r:id="rId17"/>
    <p:sldId id="309" r:id="rId18"/>
    <p:sldId id="293" r:id="rId1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04"/>
    <p:restoredTop sz="94677"/>
  </p:normalViewPr>
  <p:slideViewPr>
    <p:cSldViewPr>
      <p:cViewPr varScale="1">
        <p:scale>
          <a:sx n="202" d="100"/>
          <a:sy n="202" d="100"/>
        </p:scale>
        <p:origin x="184" y="4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D2F32625-D2A1-8840-8AA2-86987F90E77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F1DD0249-06AA-DB46-B64C-61B3EF3B1CFF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>
            <a:extLst>
              <a:ext uri="{FF2B5EF4-FFF2-40B4-BE49-F238E27FC236}">
                <a16:creationId xmlns:a16="http://schemas.microsoft.com/office/drawing/2014/main" id="{7C4178A4-77C7-DC41-9EC3-F67345830B3B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22533" name="Rectangle 5">
            <a:extLst>
              <a:ext uri="{FF2B5EF4-FFF2-40B4-BE49-F238E27FC236}">
                <a16:creationId xmlns:a16="http://schemas.microsoft.com/office/drawing/2014/main" id="{60C58E48-936C-3441-B557-4C5FEAD813D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2534" name="Rectangle 6">
            <a:extLst>
              <a:ext uri="{FF2B5EF4-FFF2-40B4-BE49-F238E27FC236}">
                <a16:creationId xmlns:a16="http://schemas.microsoft.com/office/drawing/2014/main" id="{284420BD-F878-A54D-BC9E-33B3DD4A4B8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5" name="Rectangle 7">
            <a:extLst>
              <a:ext uri="{FF2B5EF4-FFF2-40B4-BE49-F238E27FC236}">
                <a16:creationId xmlns:a16="http://schemas.microsoft.com/office/drawing/2014/main" id="{120DB5C4-DD9B-E041-8F7F-9307365D31B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86E524B-F85E-584F-9F8A-ECB5358BBFE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>
            <a:extLst>
              <a:ext uri="{FF2B5EF4-FFF2-40B4-BE49-F238E27FC236}">
                <a16:creationId xmlns:a16="http://schemas.microsoft.com/office/drawing/2014/main" id="{19209068-ACA6-3943-A20D-EC268D58F11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5C67BF6-701C-9544-9F78-87EA4BA1B7EE}" type="slidenum">
              <a:rPr lang="en-US" altLang="en-US" sz="1200"/>
              <a:pPr/>
              <a:t>1</a:t>
            </a:fld>
            <a:endParaRPr lang="en-US" altLang="en-US" sz="1200"/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B6E1FB19-DB46-9C43-88AA-0C3022BDF5D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A349E4FB-A8C0-DF41-A455-DDCDFDD7A0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>
            <a:extLst>
              <a:ext uri="{FF2B5EF4-FFF2-40B4-BE49-F238E27FC236}">
                <a16:creationId xmlns:a16="http://schemas.microsoft.com/office/drawing/2014/main" id="{6423F146-13C6-0D49-9CDA-2F910494014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E760C78-DDB3-E742-9F17-88497341E159}" type="slidenum">
              <a:rPr lang="en-US" altLang="en-US" sz="1200"/>
              <a:pPr/>
              <a:t>10</a:t>
            </a:fld>
            <a:endParaRPr lang="en-US" altLang="en-US" sz="1200"/>
          </a:p>
        </p:txBody>
      </p:sp>
      <p:sp>
        <p:nvSpPr>
          <p:cNvPr id="56322" name="Rectangle 2">
            <a:extLst>
              <a:ext uri="{FF2B5EF4-FFF2-40B4-BE49-F238E27FC236}">
                <a16:creationId xmlns:a16="http://schemas.microsoft.com/office/drawing/2014/main" id="{25DB3EA7-72DB-4642-A031-C47CBB9A860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B7FFA4E1-0C3A-614E-BD8A-CD8FF2752B7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>
            <a:extLst>
              <a:ext uri="{FF2B5EF4-FFF2-40B4-BE49-F238E27FC236}">
                <a16:creationId xmlns:a16="http://schemas.microsoft.com/office/drawing/2014/main" id="{8ECFC171-86FD-274E-84BA-8C08A8619A5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04626DDE-7E29-3546-8881-BDBF5DFE3274}" type="slidenum">
              <a:rPr lang="en-US" altLang="en-US" sz="1200"/>
              <a:pPr/>
              <a:t>11</a:t>
            </a:fld>
            <a:endParaRPr lang="en-US" altLang="en-US" sz="1200"/>
          </a:p>
        </p:txBody>
      </p:sp>
      <p:sp>
        <p:nvSpPr>
          <p:cNvPr id="58370" name="Rectangle 2">
            <a:extLst>
              <a:ext uri="{FF2B5EF4-FFF2-40B4-BE49-F238E27FC236}">
                <a16:creationId xmlns:a16="http://schemas.microsoft.com/office/drawing/2014/main" id="{CD0C558F-7857-084A-B925-4815B6EC131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3FDCD819-2D45-604C-8018-CD87EA35DA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>
            <a:extLst>
              <a:ext uri="{FF2B5EF4-FFF2-40B4-BE49-F238E27FC236}">
                <a16:creationId xmlns:a16="http://schemas.microsoft.com/office/drawing/2014/main" id="{E4F890B7-9C89-9847-AC89-D3800907A70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8FF9FCB-2817-6B42-B2EE-68C048ABFD4E}" type="slidenum">
              <a:rPr lang="en-US" altLang="en-US" sz="1200"/>
              <a:pPr/>
              <a:t>12</a:t>
            </a:fld>
            <a:endParaRPr lang="en-US" altLang="en-US" sz="1200"/>
          </a:p>
        </p:txBody>
      </p:sp>
      <p:sp>
        <p:nvSpPr>
          <p:cNvPr id="44034" name="Rectangle 2">
            <a:extLst>
              <a:ext uri="{FF2B5EF4-FFF2-40B4-BE49-F238E27FC236}">
                <a16:creationId xmlns:a16="http://schemas.microsoft.com/office/drawing/2014/main" id="{7E1C654C-8CA5-204D-AE0D-5AD9B663B9D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9939" name="Rectangle 3">
            <a:extLst>
              <a:ext uri="{FF2B5EF4-FFF2-40B4-BE49-F238E27FC236}">
                <a16:creationId xmlns:a16="http://schemas.microsoft.com/office/drawing/2014/main" id="{9646634C-A634-0846-8626-47879AD9AD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>
            <a:extLst>
              <a:ext uri="{FF2B5EF4-FFF2-40B4-BE49-F238E27FC236}">
                <a16:creationId xmlns:a16="http://schemas.microsoft.com/office/drawing/2014/main" id="{5814EA05-F08D-B841-9343-69D0B4AA72D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6D0AFE1F-E816-924D-B6E8-99309838DCDC}" type="slidenum">
              <a:rPr lang="en-US" altLang="en-US" sz="1200"/>
              <a:pPr/>
              <a:t>13</a:t>
            </a:fld>
            <a:endParaRPr lang="en-US" altLang="en-US" sz="1200"/>
          </a:p>
        </p:txBody>
      </p:sp>
      <p:sp>
        <p:nvSpPr>
          <p:cNvPr id="46082" name="Rectangle 2">
            <a:extLst>
              <a:ext uri="{FF2B5EF4-FFF2-40B4-BE49-F238E27FC236}">
                <a16:creationId xmlns:a16="http://schemas.microsoft.com/office/drawing/2014/main" id="{EFB3DBDF-414A-614C-BE33-BAF8A45E43F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1987" name="Rectangle 3">
            <a:extLst>
              <a:ext uri="{FF2B5EF4-FFF2-40B4-BE49-F238E27FC236}">
                <a16:creationId xmlns:a16="http://schemas.microsoft.com/office/drawing/2014/main" id="{457B10D7-48F4-0041-920A-015059A33A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>
            <a:extLst>
              <a:ext uri="{FF2B5EF4-FFF2-40B4-BE49-F238E27FC236}">
                <a16:creationId xmlns:a16="http://schemas.microsoft.com/office/drawing/2014/main" id="{AFD7B0DD-597E-624D-8F79-9C0110B2AFA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C2EB6CE-A755-7A4C-94A5-A22A3CCD42E8}" type="slidenum">
              <a:rPr lang="en-US" altLang="en-US" sz="1200"/>
              <a:pPr/>
              <a:t>14</a:t>
            </a:fld>
            <a:endParaRPr lang="en-US" altLang="en-US" sz="1200"/>
          </a:p>
        </p:txBody>
      </p:sp>
      <p:sp>
        <p:nvSpPr>
          <p:cNvPr id="50178" name="Rectangle 2">
            <a:extLst>
              <a:ext uri="{FF2B5EF4-FFF2-40B4-BE49-F238E27FC236}">
                <a16:creationId xmlns:a16="http://schemas.microsoft.com/office/drawing/2014/main" id="{4D18056E-3E28-9F4D-8146-9FF56F611F7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id="{1A686FD0-3BF5-6545-9A14-0136A27C8EF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>
            <a:extLst>
              <a:ext uri="{FF2B5EF4-FFF2-40B4-BE49-F238E27FC236}">
                <a16:creationId xmlns:a16="http://schemas.microsoft.com/office/drawing/2014/main" id="{F911B68D-0F0C-6E4A-A17D-94467BABDB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9AFB7E7-506C-9843-968D-EA269B2B3EE4}" type="slidenum">
              <a:rPr lang="en-US" altLang="en-US" sz="1200"/>
              <a:pPr/>
              <a:t>15</a:t>
            </a:fld>
            <a:endParaRPr lang="en-US" altLang="en-US" sz="1200"/>
          </a:p>
        </p:txBody>
      </p:sp>
      <p:sp>
        <p:nvSpPr>
          <p:cNvPr id="52226" name="Rectangle 2">
            <a:extLst>
              <a:ext uri="{FF2B5EF4-FFF2-40B4-BE49-F238E27FC236}">
                <a16:creationId xmlns:a16="http://schemas.microsoft.com/office/drawing/2014/main" id="{4153D443-B699-464A-B8EA-3D23FB3C2EC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6083" name="Rectangle 3">
            <a:extLst>
              <a:ext uri="{FF2B5EF4-FFF2-40B4-BE49-F238E27FC236}">
                <a16:creationId xmlns:a16="http://schemas.microsoft.com/office/drawing/2014/main" id="{9FB02460-91EF-3042-B71B-3A7413A13D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>
            <a:extLst>
              <a:ext uri="{FF2B5EF4-FFF2-40B4-BE49-F238E27FC236}">
                <a16:creationId xmlns:a16="http://schemas.microsoft.com/office/drawing/2014/main" id="{22B6317F-3DAD-1640-836E-64C25DF9465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518568C-470D-D346-9224-ACC0B2CC7CCA}" type="slidenum">
              <a:rPr lang="en-US" altLang="en-US" sz="1200"/>
              <a:pPr/>
              <a:t>16</a:t>
            </a:fld>
            <a:endParaRPr lang="en-US" altLang="en-US" sz="1200"/>
          </a:p>
        </p:txBody>
      </p:sp>
      <p:sp>
        <p:nvSpPr>
          <p:cNvPr id="60418" name="Rectangle 2">
            <a:extLst>
              <a:ext uri="{FF2B5EF4-FFF2-40B4-BE49-F238E27FC236}">
                <a16:creationId xmlns:a16="http://schemas.microsoft.com/office/drawing/2014/main" id="{1798C111-2822-2D4E-9F46-8B346063800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8131" name="Rectangle 3">
            <a:extLst>
              <a:ext uri="{FF2B5EF4-FFF2-40B4-BE49-F238E27FC236}">
                <a16:creationId xmlns:a16="http://schemas.microsoft.com/office/drawing/2014/main" id="{3493A5FE-DA9A-A044-8D93-43C3F24E631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>
            <a:extLst>
              <a:ext uri="{FF2B5EF4-FFF2-40B4-BE49-F238E27FC236}">
                <a16:creationId xmlns:a16="http://schemas.microsoft.com/office/drawing/2014/main" id="{22B6317F-3DAD-1640-836E-64C25DF9465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518568C-470D-D346-9224-ACC0B2CC7CCA}" type="slidenum">
              <a:rPr lang="en-US" altLang="en-US" sz="1200"/>
              <a:pPr/>
              <a:t>17</a:t>
            </a:fld>
            <a:endParaRPr lang="en-US" altLang="en-US" sz="1200"/>
          </a:p>
        </p:txBody>
      </p:sp>
      <p:sp>
        <p:nvSpPr>
          <p:cNvPr id="60418" name="Rectangle 2">
            <a:extLst>
              <a:ext uri="{FF2B5EF4-FFF2-40B4-BE49-F238E27FC236}">
                <a16:creationId xmlns:a16="http://schemas.microsoft.com/office/drawing/2014/main" id="{1798C111-2822-2D4E-9F46-8B346063800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8131" name="Rectangle 3">
            <a:extLst>
              <a:ext uri="{FF2B5EF4-FFF2-40B4-BE49-F238E27FC236}">
                <a16:creationId xmlns:a16="http://schemas.microsoft.com/office/drawing/2014/main" id="{3493A5FE-DA9A-A044-8D93-43C3F24E631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49920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>
            <a:extLst>
              <a:ext uri="{FF2B5EF4-FFF2-40B4-BE49-F238E27FC236}">
                <a16:creationId xmlns:a16="http://schemas.microsoft.com/office/drawing/2014/main" id="{E17BF2A3-1031-044E-A778-F416C4699EE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8DCE2B0B-C9D6-BF47-816F-D4E0649CA242}" type="slidenum">
              <a:rPr lang="en-US" altLang="en-US" sz="1200"/>
              <a:pPr/>
              <a:t>18</a:t>
            </a:fld>
            <a:endParaRPr lang="en-US" altLang="en-US" sz="1200"/>
          </a:p>
        </p:txBody>
      </p:sp>
      <p:sp>
        <p:nvSpPr>
          <p:cNvPr id="80898" name="Rectangle 2">
            <a:extLst>
              <a:ext uri="{FF2B5EF4-FFF2-40B4-BE49-F238E27FC236}">
                <a16:creationId xmlns:a16="http://schemas.microsoft.com/office/drawing/2014/main" id="{2161E1E9-3D30-F543-B992-0AE80395655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0179" name="Rectangle 3">
            <a:extLst>
              <a:ext uri="{FF2B5EF4-FFF2-40B4-BE49-F238E27FC236}">
                <a16:creationId xmlns:a16="http://schemas.microsoft.com/office/drawing/2014/main" id="{651E16A3-9C4F-6544-A68C-2F5C3DAEEE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>
            <a:extLst>
              <a:ext uri="{FF2B5EF4-FFF2-40B4-BE49-F238E27FC236}">
                <a16:creationId xmlns:a16="http://schemas.microsoft.com/office/drawing/2014/main" id="{F68FB30B-B832-504F-BE60-7ABABBE24C2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17CF5EA-7DD0-0D4A-A50B-EB0043F3FF47}" type="slidenum">
              <a:rPr lang="en-US" altLang="en-US" sz="1200"/>
              <a:pPr/>
              <a:t>2</a:t>
            </a:fld>
            <a:endParaRPr lang="en-US" altLang="en-US" sz="1200"/>
          </a:p>
        </p:txBody>
      </p:sp>
      <p:sp>
        <p:nvSpPr>
          <p:cNvPr id="78850" name="Rectangle 2">
            <a:extLst>
              <a:ext uri="{FF2B5EF4-FFF2-40B4-BE49-F238E27FC236}">
                <a16:creationId xmlns:a16="http://schemas.microsoft.com/office/drawing/2014/main" id="{458A78E3-300D-C746-8625-734FC57B15EE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BBA6FB4A-0513-8447-A0D1-52C5D93E452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>
            <a:extLst>
              <a:ext uri="{FF2B5EF4-FFF2-40B4-BE49-F238E27FC236}">
                <a16:creationId xmlns:a16="http://schemas.microsoft.com/office/drawing/2014/main" id="{6F4A909F-C393-9A40-B044-A96E8D8E5A8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8BC6B9A-7288-5D4E-A266-911CBE7CC3D3}" type="slidenum">
              <a:rPr lang="en-US" altLang="en-US" sz="1200"/>
              <a:pPr/>
              <a:t>3</a:t>
            </a:fld>
            <a:endParaRPr lang="en-US" altLang="en-US" sz="1200"/>
          </a:p>
        </p:txBody>
      </p:sp>
      <p:sp>
        <p:nvSpPr>
          <p:cNvPr id="78850" name="Rectangle 2">
            <a:extLst>
              <a:ext uri="{FF2B5EF4-FFF2-40B4-BE49-F238E27FC236}">
                <a16:creationId xmlns:a16="http://schemas.microsoft.com/office/drawing/2014/main" id="{7740F6A8-4FD5-F948-BB7C-2AC783691997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19DF5FFE-D418-AC41-977D-D47F7236EC2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>
            <a:extLst>
              <a:ext uri="{FF2B5EF4-FFF2-40B4-BE49-F238E27FC236}">
                <a16:creationId xmlns:a16="http://schemas.microsoft.com/office/drawing/2014/main" id="{897DE665-B9B6-694D-B70B-2D3127F80C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729E8E7-CD52-8E47-B5E1-F8BE6ADA68D2}" type="slidenum">
              <a:rPr lang="en-US" altLang="en-US" sz="1200"/>
              <a:pPr/>
              <a:t>4</a:t>
            </a:fld>
            <a:endParaRPr lang="en-US" altLang="en-US" sz="1200"/>
          </a:p>
        </p:txBody>
      </p:sp>
      <p:sp>
        <p:nvSpPr>
          <p:cNvPr id="25602" name="Rectangle 2">
            <a:extLst>
              <a:ext uri="{FF2B5EF4-FFF2-40B4-BE49-F238E27FC236}">
                <a16:creationId xmlns:a16="http://schemas.microsoft.com/office/drawing/2014/main" id="{42FF222D-096A-3F4C-AD5E-411BE2AC514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7E43E242-2ACC-1040-BA0D-6DCA5AA35B9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>
            <a:extLst>
              <a:ext uri="{FF2B5EF4-FFF2-40B4-BE49-F238E27FC236}">
                <a16:creationId xmlns:a16="http://schemas.microsoft.com/office/drawing/2014/main" id="{294AC9D1-D39E-284D-B289-47F56AB9D5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6B1E20A4-96F2-2446-BBA7-7C1459D8504F}" type="slidenum">
              <a:rPr lang="en-US" altLang="en-US" sz="1200"/>
              <a:pPr/>
              <a:t>5</a:t>
            </a:fld>
            <a:endParaRPr lang="en-US" altLang="en-US" sz="1200"/>
          </a:p>
        </p:txBody>
      </p:sp>
      <p:sp>
        <p:nvSpPr>
          <p:cNvPr id="41986" name="Rectangle 2">
            <a:extLst>
              <a:ext uri="{FF2B5EF4-FFF2-40B4-BE49-F238E27FC236}">
                <a16:creationId xmlns:a16="http://schemas.microsoft.com/office/drawing/2014/main" id="{B921ED8A-6C30-5541-9575-A93CC8F3175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ACA6F53D-5F47-0242-AB3A-3EF8FD75FC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>
            <a:extLst>
              <a:ext uri="{FF2B5EF4-FFF2-40B4-BE49-F238E27FC236}">
                <a16:creationId xmlns:a16="http://schemas.microsoft.com/office/drawing/2014/main" id="{D0F8C7BB-BA6A-F140-AD4F-68611595585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C924B9A-C82A-C940-9797-E91BC2B1D81A}" type="slidenum">
              <a:rPr lang="en-US" altLang="en-US" sz="1200"/>
              <a:pPr/>
              <a:t>6</a:t>
            </a:fld>
            <a:endParaRPr lang="en-US" altLang="en-US" sz="1200"/>
          </a:p>
        </p:txBody>
      </p:sp>
      <p:sp>
        <p:nvSpPr>
          <p:cNvPr id="27650" name="Rectangle 2">
            <a:extLst>
              <a:ext uri="{FF2B5EF4-FFF2-40B4-BE49-F238E27FC236}">
                <a16:creationId xmlns:a16="http://schemas.microsoft.com/office/drawing/2014/main" id="{FE34C341-25AB-EB41-ABDA-0D7D6FDD074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F8F1BEF1-A2F8-0947-A145-478124249A2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>
            <a:extLst>
              <a:ext uri="{FF2B5EF4-FFF2-40B4-BE49-F238E27FC236}">
                <a16:creationId xmlns:a16="http://schemas.microsoft.com/office/drawing/2014/main" id="{7E84B2A9-47BA-DC4B-BEEC-DDBC55A69B5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0648D14-96CA-6A4A-A3A3-E9F1CC3FD849}" type="slidenum">
              <a:rPr lang="en-US" altLang="en-US" sz="1200"/>
              <a:pPr/>
              <a:t>7</a:t>
            </a:fld>
            <a:endParaRPr lang="en-US" altLang="en-US" sz="1200"/>
          </a:p>
        </p:txBody>
      </p:sp>
      <p:sp>
        <p:nvSpPr>
          <p:cNvPr id="29698" name="Rectangle 2">
            <a:extLst>
              <a:ext uri="{FF2B5EF4-FFF2-40B4-BE49-F238E27FC236}">
                <a16:creationId xmlns:a16="http://schemas.microsoft.com/office/drawing/2014/main" id="{CA54CDFD-E429-9C43-9921-14A55C41375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12825E7A-FFCA-8E4C-8DAB-793FFBD349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>
            <a:extLst>
              <a:ext uri="{FF2B5EF4-FFF2-40B4-BE49-F238E27FC236}">
                <a16:creationId xmlns:a16="http://schemas.microsoft.com/office/drawing/2014/main" id="{27F5BA56-5FB3-D44C-813F-80632C341C6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6831EB8-0753-7241-BE44-6C026EEE15D5}" type="slidenum">
              <a:rPr lang="en-US" altLang="en-US" sz="1200"/>
              <a:pPr/>
              <a:t>8</a:t>
            </a:fld>
            <a:endParaRPr lang="en-US" altLang="en-US" sz="1200"/>
          </a:p>
        </p:txBody>
      </p:sp>
      <p:sp>
        <p:nvSpPr>
          <p:cNvPr id="54274" name="Rectangle 2">
            <a:extLst>
              <a:ext uri="{FF2B5EF4-FFF2-40B4-BE49-F238E27FC236}">
                <a16:creationId xmlns:a16="http://schemas.microsoft.com/office/drawing/2014/main" id="{60E21FDF-2BD7-7240-A9AF-935F13EF347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C1087870-47A7-D34C-AE1E-9C0B211324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>
            <a:extLst>
              <a:ext uri="{FF2B5EF4-FFF2-40B4-BE49-F238E27FC236}">
                <a16:creationId xmlns:a16="http://schemas.microsoft.com/office/drawing/2014/main" id="{3789B25D-C304-6A4C-BC9A-9318F3FE00D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E7AD5C3-4E90-4844-841A-9D10C8294261}" type="slidenum">
              <a:rPr lang="en-US" altLang="en-US" sz="1200"/>
              <a:pPr/>
              <a:t>9</a:t>
            </a:fld>
            <a:endParaRPr lang="en-US" altLang="en-US" sz="1200"/>
          </a:p>
        </p:txBody>
      </p:sp>
      <p:sp>
        <p:nvSpPr>
          <p:cNvPr id="54274" name="Rectangle 2">
            <a:extLst>
              <a:ext uri="{FF2B5EF4-FFF2-40B4-BE49-F238E27FC236}">
                <a16:creationId xmlns:a16="http://schemas.microsoft.com/office/drawing/2014/main" id="{5C391D52-83E6-604C-B8C5-D681FF011EE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D018EFBE-1D0E-E541-982F-A46DF9A58F4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AU"/>
              <a:t>Click to edit Master subtitle style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91C9069-11E3-9B4D-BDD0-4D66C17264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10CA71E-B902-1F4E-97BF-25D8AF96475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D054FC9-F7E2-2645-8FF1-F6CACC0C804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C50489-6C87-1942-BEFB-5A3CC06CB7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6452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C067DBA-0281-ED4A-9C99-6C7AFCFA475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4FCEEE7-6E4E-F649-842F-36DF7FFC319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647E9AF-F5E9-2D4C-9B37-820680E01A7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6CCF97-2530-9F40-B6F1-A6289BF688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332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FDA683E-8C51-5348-90DC-4590CA1D8D8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DA29F68-2239-2B42-A055-528F28868CB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4F4DE29-11A6-9B46-AEF3-6DF648390E9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41EFF1-D9D3-0840-AAAC-7C6DCDCB5AB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9256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67D4DDF-C405-B341-807C-4AC74CFE948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1886A88-F616-DB48-AF89-04DC2728B4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CB09A95-D6CE-674C-B33E-1778B94E2E1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D82618-F6B0-3048-A57F-2E737DEE93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6010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C8D1AC6-B25E-354B-B298-3922D7FDF75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FAD05C5-3A0F-CA49-93DF-11C6ABD0AC3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4A079F7-ED8F-7148-8096-9DB1335DE64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E4E3A-809C-4447-9014-2C82F796F8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7036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93B92E-AE30-2C4C-BB29-9047EEF5338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623F138-CF73-7C47-8625-DEB9A499F42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B85A790-3595-6446-BA82-C9A755964C5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086D97-CB46-A54F-9D1B-AD73CD5245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4446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D24B1F43-0C62-A54D-AA2C-0798DAE49B6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E18F049-2145-DB4D-A6A8-6531E2ED7AF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6A41C4B-9A87-514A-8A56-3B6D096FC12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454869-40FF-D04C-B23B-A26C157C23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6851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5D93693B-93EA-C047-896E-4A2C246F806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44D30377-1430-444B-8C8C-0FF9F1B696E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9EAAE89-7572-6040-976D-378EECB1AA5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1D886D-8E0A-7D4A-95AD-A5961BCCD63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6213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20819591-BBAE-2D46-B5DE-E5979D09AB1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36E0BA55-967F-B24F-B940-308282617A7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B538C69F-5C5D-9D41-A45F-FB723A1C3AC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7329D3-9DDD-BB45-B79D-845E390AE3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5280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86899BA-1888-9145-9908-55D32FFBF06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9D45B46-2D54-3848-8374-D0E37811F72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4161C0D-04E6-AC44-B9B6-A67FE3680A0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47BDD5-387D-504C-BA11-94C7053F93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1209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C082652-6FA3-3E49-9EBA-CF6DEC9051F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C137043-F02E-5C49-818D-147267223E8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777ACEE-D123-8143-9D98-E543C81E642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746EA6-F0AC-E74F-9FD1-D4D441554B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5536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9D59D015-68A7-F54D-986F-C71494EFDE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6F9F8E68-B749-8946-9FE9-471B58ABACB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B1CE887E-ABA5-4049-9730-1ED588D7866E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5EA38DFE-27FE-1E4C-8C8A-1AECAAE1C27D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B85F3140-EBB0-9347-A805-C737A38342B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C0BCD00-B125-A447-A358-180C459AF9B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>
            <a:extLst>
              <a:ext uri="{FF2B5EF4-FFF2-40B4-BE49-F238E27FC236}">
                <a16:creationId xmlns:a16="http://schemas.microsoft.com/office/drawing/2014/main" id="{51264EE4-EF86-A14F-BC92-2D0141BC668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331913" y="2492375"/>
            <a:ext cx="7812087" cy="1676400"/>
          </a:xfrm>
        </p:spPr>
        <p:txBody>
          <a:bodyPr/>
          <a:lstStyle/>
          <a:p>
            <a:pPr algn="l" eaLnBrk="1" hangingPunct="1"/>
            <a:r>
              <a:rPr lang="en-US" altLang="en-US"/>
              <a:t>Introduction to RiskAssess</a:t>
            </a:r>
            <a:br>
              <a:rPr lang="en-US" altLang="en-US"/>
            </a:br>
            <a:r>
              <a:rPr lang="en-US" altLang="en-US"/>
              <a:t>for beginners!</a:t>
            </a:r>
            <a:endParaRPr lang="en-US" altLang="en-US" sz="3200"/>
          </a:p>
        </p:txBody>
      </p:sp>
      <p:sp>
        <p:nvSpPr>
          <p:cNvPr id="14338" name="Rectangle 3">
            <a:extLst>
              <a:ext uri="{FF2B5EF4-FFF2-40B4-BE49-F238E27FC236}">
                <a16:creationId xmlns:a16="http://schemas.microsoft.com/office/drawing/2014/main" id="{E18B7B5A-AE55-EC4D-8733-C0402ADFAEB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258888" y="4652963"/>
            <a:ext cx="6400800" cy="1295400"/>
          </a:xfrm>
        </p:spPr>
        <p:txBody>
          <a:bodyPr/>
          <a:lstStyle/>
          <a:p>
            <a:pPr eaLnBrk="1" hangingPunct="1"/>
            <a:r>
              <a:rPr lang="en-US" altLang="en-US" sz="3600"/>
              <a:t>Phillip Crisp and Eva Crisp</a:t>
            </a:r>
          </a:p>
        </p:txBody>
      </p:sp>
      <p:graphicFrame>
        <p:nvGraphicFramePr>
          <p:cNvPr id="14339" name="Object 5">
            <a:extLst>
              <a:ext uri="{FF2B5EF4-FFF2-40B4-BE49-F238E27FC236}">
                <a16:creationId xmlns:a16="http://schemas.microsoft.com/office/drawing/2014/main" id="{D3709ACA-4C17-5141-8272-5371F62A444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324600" y="533400"/>
          <a:ext cx="2005013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9" name="Picture" r:id="rId4" imgW="2006600" imgH="1143000" progId="Word.Picture.8">
                  <p:embed/>
                </p:oleObj>
              </mc:Choice>
              <mc:Fallback>
                <p:oleObj name="Picture" r:id="rId4" imgW="2006600" imgH="1143000" progId="Word.Picture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533400"/>
                        <a:ext cx="2005013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340" name="Picture 2" descr="burning_hair_medium.jpg">
            <a:extLst>
              <a:ext uri="{FF2B5EF4-FFF2-40B4-BE49-F238E27FC236}">
                <a16:creationId xmlns:a16="http://schemas.microsoft.com/office/drawing/2014/main" id="{F1F1A89A-9C83-EC45-A887-1328294E49B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115888"/>
            <a:ext cx="2160587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>
            <a:extLst>
              <a:ext uri="{FF2B5EF4-FFF2-40B4-BE49-F238E27FC236}">
                <a16:creationId xmlns:a16="http://schemas.microsoft.com/office/drawing/2014/main" id="{1363C7DC-BFDD-5347-9617-E9F7F11ADF6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Logic</a:t>
            </a:r>
          </a:p>
        </p:txBody>
      </p:sp>
      <p:sp>
        <p:nvSpPr>
          <p:cNvPr id="34818" name="Rectangle 3">
            <a:extLst>
              <a:ext uri="{FF2B5EF4-FFF2-40B4-BE49-F238E27FC236}">
                <a16:creationId xmlns:a16="http://schemas.microsoft.com/office/drawing/2014/main" id="{C0BA871C-662C-8947-9EE5-AD28B0BD8A5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305800" cy="49974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/>
              <a:t>• separate sections for teacher and laboratory technician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/>
              <a:t>• initial assessment of inherent risk</a:t>
            </a:r>
            <a:br>
              <a:rPr lang="en-US" altLang="en-US" sz="3000"/>
            </a:br>
            <a:r>
              <a:rPr lang="en-US" altLang="en-US" sz="3000"/>
              <a:t>- if low, go to end</a:t>
            </a:r>
            <a:br>
              <a:rPr lang="en-US" altLang="en-US" sz="3000"/>
            </a:br>
            <a:r>
              <a:rPr lang="en-US" altLang="en-US" sz="3000"/>
              <a:t>- if medium or more, record control measures</a:t>
            </a:r>
            <a:br>
              <a:rPr lang="en-US" altLang="en-US" sz="3000"/>
            </a:br>
            <a:r>
              <a:rPr lang="en-US" altLang="en-US" sz="3000"/>
              <a:t>- if high or extreme, third reviewer required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/>
              <a:t>• cross-checking by teacher/labtech/reviewer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/>
              <a:t>• scheduling, ordering, labelling to save time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/>
              <a:t>• inexpensive ($250+GST per campus per year)</a:t>
            </a:r>
            <a:endParaRPr lang="en-US" altLang="en-US" sz="26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>
            <a:extLst>
              <a:ext uri="{FF2B5EF4-FFF2-40B4-BE49-F238E27FC236}">
                <a16:creationId xmlns:a16="http://schemas.microsoft.com/office/drawing/2014/main" id="{4FA7503E-7C76-7A45-9D4D-62E7E47A898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188913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en-US"/>
              <a:t>Details</a:t>
            </a:r>
          </a:p>
        </p:txBody>
      </p:sp>
      <p:sp>
        <p:nvSpPr>
          <p:cNvPr id="36866" name="Rectangle 3">
            <a:extLst>
              <a:ext uri="{FF2B5EF4-FFF2-40B4-BE49-F238E27FC236}">
                <a16:creationId xmlns:a16="http://schemas.microsoft.com/office/drawing/2014/main" id="{D78E25BB-E23A-9743-850A-406C237939C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09600" y="1179513"/>
            <a:ext cx="8305800" cy="5334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z="3000"/>
              <a:t>• access from school/home </a:t>
            </a:r>
          </a:p>
          <a:p>
            <a:pPr eaLnBrk="1" hangingPunct="1">
              <a:buFontTx/>
              <a:buNone/>
            </a:pPr>
            <a:r>
              <a:rPr lang="en-US" altLang="en-US" sz="3000"/>
              <a:t>• nothing to install on computer, tablet or phone</a:t>
            </a:r>
            <a:br>
              <a:rPr lang="en-US" altLang="en-US" sz="3000"/>
            </a:br>
            <a:r>
              <a:rPr lang="en-US" altLang="en-US" sz="3000"/>
              <a:t>(instant update)</a:t>
            </a:r>
          </a:p>
          <a:p>
            <a:pPr eaLnBrk="1" hangingPunct="1">
              <a:buFontTx/>
              <a:buNone/>
            </a:pPr>
            <a:r>
              <a:rPr lang="en-US" altLang="en-US" sz="3000"/>
              <a:t>• unlimited number of simultaneous users and risk assessments </a:t>
            </a:r>
          </a:p>
          <a:p>
            <a:pPr eaLnBrk="1" hangingPunct="1">
              <a:buFontTx/>
              <a:buNone/>
            </a:pPr>
            <a:r>
              <a:rPr lang="en-US" altLang="en-US" sz="3000"/>
              <a:t>• minimal data entry</a:t>
            </a:r>
          </a:p>
          <a:p>
            <a:pPr eaLnBrk="1" hangingPunct="1">
              <a:buFontTx/>
              <a:buNone/>
            </a:pPr>
            <a:r>
              <a:rPr lang="en-US" altLang="en-US" sz="3000"/>
              <a:t>• complements SDSs</a:t>
            </a:r>
          </a:p>
          <a:p>
            <a:pPr eaLnBrk="1" hangingPunct="1">
              <a:buFontTx/>
              <a:buNone/>
            </a:pPr>
            <a:r>
              <a:rPr lang="en-US" altLang="en-US" sz="3000"/>
              <a:t>• continuing input from science staff</a:t>
            </a:r>
          </a:p>
          <a:p>
            <a:pPr eaLnBrk="1" hangingPunct="1">
              <a:buFontTx/>
              <a:buNone/>
            </a:pPr>
            <a:r>
              <a:rPr lang="en-US" altLang="en-US" sz="3000"/>
              <a:t>• multiple backups of data &amp; backup server</a:t>
            </a:r>
          </a:p>
          <a:p>
            <a:pPr eaLnBrk="1" hangingPunct="1">
              <a:buFontTx/>
              <a:buNone/>
            </a:pPr>
            <a:r>
              <a:rPr lang="en-US" altLang="en-US" sz="3000"/>
              <a:t>• support and advice</a:t>
            </a:r>
            <a:endParaRPr lang="en-US" altLang="en-US" sz="26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>
            <a:extLst>
              <a:ext uri="{FF2B5EF4-FFF2-40B4-BE49-F238E27FC236}">
                <a16:creationId xmlns:a16="http://schemas.microsoft.com/office/drawing/2014/main" id="{BF6F780D-9EA3-7343-9524-082AEEE582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Advantages of risk assessments</a:t>
            </a:r>
          </a:p>
        </p:txBody>
      </p:sp>
      <p:sp>
        <p:nvSpPr>
          <p:cNvPr id="38914" name="Rectangle 3">
            <a:extLst>
              <a:ext uri="{FF2B5EF4-FFF2-40B4-BE49-F238E27FC236}">
                <a16:creationId xmlns:a16="http://schemas.microsoft.com/office/drawing/2014/main" id="{0C1E7DCA-0BD6-2940-9151-EFC57A7B209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62000" y="2057400"/>
            <a:ext cx="8077200" cy="42513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 dirty="0"/>
              <a:t>• reduced frequency of injuries </a:t>
            </a:r>
            <a:br>
              <a:rPr lang="en-US" altLang="en-US" sz="3000" dirty="0"/>
            </a:br>
            <a:r>
              <a:rPr lang="en-US" altLang="en-US" sz="3000" dirty="0"/>
              <a:t>  - to students</a:t>
            </a:r>
            <a:br>
              <a:rPr lang="en-US" altLang="en-US" sz="3000" dirty="0"/>
            </a:br>
            <a:r>
              <a:rPr lang="en-US" altLang="en-US" sz="3000" dirty="0"/>
              <a:t>  - to school staff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 dirty="0"/>
              <a:t>• reduced costs for paperwork, litigation and payouts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 dirty="0"/>
              <a:t>• compliance with the law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 dirty="0"/>
              <a:t>• helps maintain variety of chemicals and equipment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 dirty="0"/>
              <a:t>• compliance with the Queensland Curriculum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3000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3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>
            <a:extLst>
              <a:ext uri="{FF2B5EF4-FFF2-40B4-BE49-F238E27FC236}">
                <a16:creationId xmlns:a16="http://schemas.microsoft.com/office/drawing/2014/main" id="{8B49A4E1-B9B9-3D4C-8DCF-71F764074A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Advantages of a </a:t>
            </a:r>
            <a:br>
              <a:rPr lang="en-US" altLang="en-US"/>
            </a:br>
            <a:r>
              <a:rPr lang="en-US" altLang="en-US"/>
              <a:t>formalised system</a:t>
            </a:r>
          </a:p>
        </p:txBody>
      </p:sp>
      <p:sp>
        <p:nvSpPr>
          <p:cNvPr id="40962" name="Rectangle 3">
            <a:extLst>
              <a:ext uri="{FF2B5EF4-FFF2-40B4-BE49-F238E27FC236}">
                <a16:creationId xmlns:a16="http://schemas.microsoft.com/office/drawing/2014/main" id="{642C7470-32EE-984B-B322-79AED9C6DD3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2057400"/>
            <a:ext cx="8370887" cy="3886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/>
              <a:t>• proper consideration of risks and control measures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/>
              <a:t>• standardisation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/>
              <a:t>• storage of records for legal purposes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/>
              <a:t>• communication between teachers and laboratory technicians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/>
              <a:t>• discourages spur-of-the-moment experiments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/>
              <a:t>• useful for new/inexperienced staff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30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>
            <a:extLst>
              <a:ext uri="{FF2B5EF4-FFF2-40B4-BE49-F238E27FC236}">
                <a16:creationId xmlns:a16="http://schemas.microsoft.com/office/drawing/2014/main" id="{C86F9D6F-CA7C-BA4E-B3CD-F9300ED089A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Paper-based system</a:t>
            </a:r>
          </a:p>
        </p:txBody>
      </p:sp>
      <p:sp>
        <p:nvSpPr>
          <p:cNvPr id="43010" name="Rectangle 3">
            <a:extLst>
              <a:ext uri="{FF2B5EF4-FFF2-40B4-BE49-F238E27FC236}">
                <a16:creationId xmlns:a16="http://schemas.microsoft.com/office/drawing/2014/main" id="{1A1A6913-9EDD-4041-A4B5-147009CEB54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555875" y="1981200"/>
            <a:ext cx="4968875" cy="3886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/>
              <a:t>• time consuming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/>
              <a:t>• unwieldy forms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/>
              <a:t>• non-searchable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/>
              <a:t>• difficult to update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/>
              <a:t>• storage problems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>
            <a:extLst>
              <a:ext uri="{FF2B5EF4-FFF2-40B4-BE49-F238E27FC236}">
                <a16:creationId xmlns:a16="http://schemas.microsoft.com/office/drawing/2014/main" id="{9EDA79B8-19A9-5449-8474-0471CB24994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Electronic system</a:t>
            </a:r>
          </a:p>
        </p:txBody>
      </p:sp>
      <p:sp>
        <p:nvSpPr>
          <p:cNvPr id="45058" name="Rectangle 3">
            <a:extLst>
              <a:ext uri="{FF2B5EF4-FFF2-40B4-BE49-F238E27FC236}">
                <a16:creationId xmlns:a16="http://schemas.microsoft.com/office/drawing/2014/main" id="{216DC6F0-CBBB-EB49-B24B-752A400FC3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600200" y="1828800"/>
            <a:ext cx="7292975" cy="4343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 dirty="0"/>
              <a:t>• relatively rapid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 dirty="0"/>
              <a:t>• prompts sensitive to context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 dirty="0"/>
              <a:t>• reduces paper consumption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 dirty="0"/>
              <a:t>• easy to review and update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 dirty="0"/>
              <a:t>• easy monitoring and statistics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 dirty="0"/>
              <a:t>• easy storage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 dirty="0"/>
              <a:t>• demonstrated to work in schools </a:t>
            </a:r>
            <a:r>
              <a:rPr lang="en-US" altLang="en-US" sz="2800" i="1" dirty="0" err="1"/>
              <a:t>RiskAssess</a:t>
            </a:r>
            <a:r>
              <a:rPr lang="en-US" altLang="en-US" sz="2800" i="1" dirty="0"/>
              <a:t>: 1800 schools AU+NZ+CA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800" i="1" dirty="0"/>
              <a:t>                        2,400,000 risk assessments</a:t>
            </a:r>
            <a:endParaRPr lang="en-US" altLang="en-US" sz="2400" i="1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>
            <a:extLst>
              <a:ext uri="{FF2B5EF4-FFF2-40B4-BE49-F238E27FC236}">
                <a16:creationId xmlns:a16="http://schemas.microsoft.com/office/drawing/2014/main" id="{9A909EF0-9539-004E-8F3B-A532B6934E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Even more!</a:t>
            </a:r>
          </a:p>
        </p:txBody>
      </p:sp>
      <p:sp>
        <p:nvSpPr>
          <p:cNvPr id="47106" name="Rectangle 3">
            <a:extLst>
              <a:ext uri="{FF2B5EF4-FFF2-40B4-BE49-F238E27FC236}">
                <a16:creationId xmlns:a16="http://schemas.microsoft.com/office/drawing/2014/main" id="{48726AF4-867B-B34B-B397-FE6C3AEBD0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771800" y="2204864"/>
            <a:ext cx="4104456" cy="325219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 dirty="0"/>
              <a:t>• scheduling system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 dirty="0"/>
              <a:t>• </a:t>
            </a:r>
            <a:r>
              <a:rPr lang="en-US" altLang="en-US" sz="3000" dirty="0" err="1"/>
              <a:t>prac</a:t>
            </a:r>
            <a:r>
              <a:rPr lang="en-US" altLang="en-US" sz="3000" dirty="0"/>
              <a:t> ordering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 dirty="0"/>
              <a:t>• GHS labelling</a:t>
            </a:r>
            <a:br>
              <a:rPr lang="en-US" altLang="en-US" sz="3000" dirty="0"/>
            </a:br>
            <a:r>
              <a:rPr lang="en-US" altLang="en-US" sz="3000" dirty="0"/>
              <a:t>- standard</a:t>
            </a:r>
            <a:br>
              <a:rPr lang="en-US" altLang="en-US" sz="3000" dirty="0"/>
            </a:br>
            <a:r>
              <a:rPr lang="en-US" altLang="en-US" sz="3000" dirty="0"/>
              <a:t>- </a:t>
            </a:r>
            <a:r>
              <a:rPr lang="en-US" altLang="en-US" sz="3000" dirty="0" err="1"/>
              <a:t>customised</a:t>
            </a:r>
            <a:endParaRPr lang="en-US" altLang="en-US" sz="3000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3000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600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>
            <a:extLst>
              <a:ext uri="{FF2B5EF4-FFF2-40B4-BE49-F238E27FC236}">
                <a16:creationId xmlns:a16="http://schemas.microsoft.com/office/drawing/2014/main" id="{9A909EF0-9539-004E-8F3B-A532B6934E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Summary of benefits</a:t>
            </a:r>
          </a:p>
        </p:txBody>
      </p:sp>
      <p:sp>
        <p:nvSpPr>
          <p:cNvPr id="47106" name="Rectangle 3">
            <a:extLst>
              <a:ext uri="{FF2B5EF4-FFF2-40B4-BE49-F238E27FC236}">
                <a16:creationId xmlns:a16="http://schemas.microsoft.com/office/drawing/2014/main" id="{48726AF4-867B-B34B-B397-FE6C3AEBD0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133600" y="1905000"/>
            <a:ext cx="5638800" cy="4343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/>
              <a:t>• safer laboratories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/>
              <a:t>• better communication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/>
              <a:t>• meets legal requirements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/>
              <a:t>• reduced costs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/>
              <a:t>• improved efficiency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/>
              <a:t>• happy lab techs and teachers!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300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300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60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600"/>
          </a:p>
        </p:txBody>
      </p:sp>
    </p:spTree>
    <p:extLst>
      <p:ext uri="{BB962C8B-B14F-4D97-AF65-F5344CB8AC3E}">
        <p14:creationId xmlns:p14="http://schemas.microsoft.com/office/powerpoint/2010/main" val="35539447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>
            <a:extLst>
              <a:ext uri="{FF2B5EF4-FFF2-40B4-BE49-F238E27FC236}">
                <a16:creationId xmlns:a16="http://schemas.microsoft.com/office/drawing/2014/main" id="{B4F37000-AAB1-D742-86E6-59C57440E3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en-US"/>
              <a:t>Student RiskAssess</a:t>
            </a:r>
          </a:p>
        </p:txBody>
      </p:sp>
      <p:sp>
        <p:nvSpPr>
          <p:cNvPr id="49154" name="Rectangle 3">
            <a:extLst>
              <a:ext uri="{FF2B5EF4-FFF2-40B4-BE49-F238E27FC236}">
                <a16:creationId xmlns:a16="http://schemas.microsoft.com/office/drawing/2014/main" id="{9F690490-A6E7-C946-B51A-7EB22AB594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09600" y="1066800"/>
            <a:ext cx="8382000" cy="5638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600"/>
              <a:t>• meets safety training requirements of </a:t>
            </a:r>
            <a:br>
              <a:rPr lang="en-US" altLang="en-US" sz="2600"/>
            </a:br>
            <a:r>
              <a:rPr lang="en-US" altLang="en-US" sz="2600"/>
              <a:t>- new Australian Curriculum for Science</a:t>
            </a:r>
            <a:br>
              <a:rPr lang="en-US" altLang="en-US" sz="2600"/>
            </a:br>
            <a:r>
              <a:rPr lang="en-US" altLang="en-US" sz="2600"/>
              <a:t>- International Baccalaureate</a:t>
            </a:r>
            <a:br>
              <a:rPr lang="en-US" altLang="en-US" sz="2600"/>
            </a:br>
            <a:r>
              <a:rPr lang="en-US" altLang="en-US" sz="2600"/>
              <a:t>- extended investigations (student-initiated)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600"/>
              <a:t>• optimised for student use</a:t>
            </a:r>
            <a:br>
              <a:rPr lang="en-US" altLang="en-US" sz="2600"/>
            </a:br>
            <a:r>
              <a:rPr lang="en-US" altLang="en-US" sz="2600"/>
              <a:t>- students must agree to follow rules and instructions</a:t>
            </a:r>
            <a:br>
              <a:rPr lang="en-US" altLang="en-US" sz="2600"/>
            </a:br>
            <a:r>
              <a:rPr lang="en-US" altLang="en-US" sz="2600"/>
              <a:t>- online help screens and documents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600"/>
              <a:t>	- PINs to prevent copying/allow use for assessment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600"/>
              <a:t>• continues to have all facilities of RiskAssess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600"/>
              <a:t>• class of 30 simultaneous users no problem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600"/>
              <a:t>• can be used on</a:t>
            </a:r>
            <a:br>
              <a:rPr lang="en-US" altLang="en-US" sz="2600"/>
            </a:br>
            <a:r>
              <a:rPr lang="en-US" altLang="en-US" sz="2600"/>
              <a:t>- laptops, iPads and other tablets </a:t>
            </a:r>
            <a:br>
              <a:rPr lang="en-US" altLang="en-US" sz="2600"/>
            </a:br>
            <a:r>
              <a:rPr lang="en-US" altLang="en-US" sz="2600"/>
              <a:t>- smart phones (iPhones, Android, etc)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600"/>
              <a:t>• costs an additional $250 + GST per campus per year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6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>
            <a:extLst>
              <a:ext uri="{FF2B5EF4-FFF2-40B4-BE49-F238E27FC236}">
                <a16:creationId xmlns:a16="http://schemas.microsoft.com/office/drawing/2014/main" id="{CB65AEE0-36EF-A848-91CE-8C5E47137A9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8655050" cy="1152525"/>
          </a:xfrm>
        </p:spPr>
        <p:txBody>
          <a:bodyPr/>
          <a:lstStyle/>
          <a:p>
            <a:pPr eaLnBrk="1" hangingPunct="1"/>
            <a:r>
              <a:rPr lang="en-US" altLang="en-US" dirty="0"/>
              <a:t>THE LAW?</a:t>
            </a:r>
            <a:br>
              <a:rPr lang="en-US" altLang="en-US" dirty="0"/>
            </a:br>
            <a:r>
              <a:rPr lang="en-US" altLang="en-US" sz="3600" dirty="0"/>
              <a:t>Work Health &amp; Safety Act 2011</a:t>
            </a:r>
          </a:p>
        </p:txBody>
      </p:sp>
      <p:sp>
        <p:nvSpPr>
          <p:cNvPr id="16386" name="Rectangle 3">
            <a:extLst>
              <a:ext uri="{FF2B5EF4-FFF2-40B4-BE49-F238E27FC236}">
                <a16:creationId xmlns:a16="http://schemas.microsoft.com/office/drawing/2014/main" id="{7938FD55-77D9-DC45-842C-AF42E27746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82296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/>
              <a:t>. . . a duty . . . to eliminate/minimise risks to health and safety as far as is reasonably practicable.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/>
              <a:t>. . . taking into account and weighing up</a:t>
            </a:r>
            <a:br>
              <a:rPr lang="en-US" altLang="en-US" sz="3000"/>
            </a:br>
            <a:r>
              <a:rPr lang="en-US" altLang="en-US" sz="3000">
                <a:solidFill>
                  <a:srgbClr val="FF6600"/>
                </a:solidFill>
              </a:rPr>
              <a:t>all relevant matters </a:t>
            </a:r>
            <a:r>
              <a:rPr lang="en-US" altLang="en-US" sz="3000"/>
              <a:t>including:</a:t>
            </a:r>
            <a:br>
              <a:rPr lang="en-US" altLang="en-US" sz="3000"/>
            </a:br>
            <a:r>
              <a:rPr lang="en-US" altLang="en-US" sz="3000"/>
              <a:t>(a) the </a:t>
            </a:r>
            <a:r>
              <a:rPr lang="en-US" altLang="en-US" sz="3000">
                <a:solidFill>
                  <a:srgbClr val="3366FF"/>
                </a:solidFill>
              </a:rPr>
              <a:t>likelihood</a:t>
            </a:r>
            <a:r>
              <a:rPr lang="en-US" altLang="en-US" sz="3000"/>
              <a:t> of the hazard or the risk concerned occurring; and</a:t>
            </a:r>
            <a:br>
              <a:rPr lang="en-US" altLang="en-US" sz="3000"/>
            </a:br>
            <a:r>
              <a:rPr lang="en-US" altLang="en-US" sz="3000"/>
              <a:t>(b) the </a:t>
            </a:r>
            <a:r>
              <a:rPr lang="en-US" altLang="en-US" sz="3000">
                <a:solidFill>
                  <a:srgbClr val="3366FF"/>
                </a:solidFill>
              </a:rPr>
              <a:t>degree of harm </a:t>
            </a:r>
            <a:r>
              <a:rPr lang="en-US" altLang="en-US" sz="3000"/>
              <a:t>that might result from the hazard or the risk</a:t>
            </a:r>
            <a:br>
              <a:rPr lang="en-US" altLang="en-US" sz="3000"/>
            </a:br>
            <a:r>
              <a:rPr lang="en-US" altLang="en-US" sz="3000"/>
              <a:t>. . . 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 i="1"/>
              <a:t>Part 2, Sections 17 and 18</a:t>
            </a:r>
            <a:endParaRPr lang="en-US" altLang="en-US" sz="3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Rectangle 3">
            <a:extLst>
              <a:ext uri="{FF2B5EF4-FFF2-40B4-BE49-F238E27FC236}">
                <a16:creationId xmlns:a16="http://schemas.microsoft.com/office/drawing/2014/main" id="{069789C0-AA07-E848-962F-74871FE1C1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4213" y="692150"/>
            <a:ext cx="8229600" cy="55451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>
                <a:solidFill>
                  <a:srgbClr val="FF6600"/>
                </a:solidFill>
              </a:rPr>
              <a:t>all relevant matters </a:t>
            </a:r>
            <a:r>
              <a:rPr lang="en-US" altLang="en-US" sz="3000"/>
              <a:t>includes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3000"/>
              <a:t>facilities available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3000"/>
              <a:t>behaviour of the class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3000"/>
              <a:t>students with special needs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3000"/>
              <a:t>students with allergies, etc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/>
              <a:t>(NOT book “risk assessment”, tick sheet, etc)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300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>
                <a:solidFill>
                  <a:srgbClr val="3366FF"/>
                </a:solidFill>
              </a:rPr>
              <a:t>likelihood</a:t>
            </a:r>
            <a:endParaRPr lang="en-US" altLang="en-US" sz="300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>
                <a:solidFill>
                  <a:srgbClr val="3366FF"/>
                </a:solidFill>
              </a:rPr>
              <a:t>degree of harm </a:t>
            </a:r>
            <a:r>
              <a:rPr lang="en-US" altLang="en-US" sz="3000"/>
              <a:t>consideration requires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/>
              <a:t>proper risk assessment using a risk matrix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/>
              <a:t>e.g. Aust/ISO Standard on Risk Management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3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>
            <a:extLst>
              <a:ext uri="{FF2B5EF4-FFF2-40B4-BE49-F238E27FC236}">
                <a16:creationId xmlns:a16="http://schemas.microsoft.com/office/drawing/2014/main" id="{932F5963-CC69-014E-985A-47B6BB111B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76600" y="381000"/>
            <a:ext cx="2438400" cy="762000"/>
          </a:xfrm>
        </p:spPr>
        <p:txBody>
          <a:bodyPr/>
          <a:lstStyle/>
          <a:p>
            <a:pPr eaLnBrk="1" hangingPunct="1"/>
            <a:r>
              <a:rPr lang="en-US" altLang="en-US" sz="3200"/>
              <a:t>You should:</a:t>
            </a:r>
            <a:endParaRPr lang="en-US" altLang="en-US"/>
          </a:p>
        </p:txBody>
      </p:sp>
      <p:sp>
        <p:nvSpPr>
          <p:cNvPr id="22530" name="Rectangle 3">
            <a:extLst>
              <a:ext uri="{FF2B5EF4-FFF2-40B4-BE49-F238E27FC236}">
                <a16:creationId xmlns:a16="http://schemas.microsoft.com/office/drawing/2014/main" id="{20BE4380-BCE9-194F-9DBB-8962B904A3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657600" y="1219200"/>
            <a:ext cx="2057400" cy="2743200"/>
          </a:xfrm>
        </p:spPr>
        <p:txBody>
          <a:bodyPr/>
          <a:lstStyle/>
          <a:p>
            <a:pPr eaLnBrk="1" hangingPunct="1"/>
            <a:r>
              <a:rPr lang="en-US" altLang="en-US" sz="2000"/>
              <a:t>identify</a:t>
            </a:r>
          </a:p>
          <a:p>
            <a:pPr eaLnBrk="1" hangingPunct="1">
              <a:buFontTx/>
              <a:buNone/>
            </a:pPr>
            <a:endParaRPr lang="en-US" altLang="en-US" sz="2000"/>
          </a:p>
          <a:p>
            <a:pPr eaLnBrk="1" hangingPunct="1"/>
            <a:r>
              <a:rPr lang="en-US" altLang="en-US" sz="2000"/>
              <a:t>assess</a:t>
            </a:r>
          </a:p>
          <a:p>
            <a:pPr eaLnBrk="1" hangingPunct="1"/>
            <a:endParaRPr lang="en-US" altLang="en-US" sz="2000"/>
          </a:p>
          <a:p>
            <a:pPr eaLnBrk="1" hangingPunct="1"/>
            <a:r>
              <a:rPr lang="en-US" altLang="en-US" sz="2000"/>
              <a:t>control</a:t>
            </a:r>
          </a:p>
          <a:p>
            <a:pPr eaLnBrk="1" hangingPunct="1"/>
            <a:endParaRPr lang="en-US" altLang="en-US" sz="2000"/>
          </a:p>
        </p:txBody>
      </p:sp>
      <p:sp>
        <p:nvSpPr>
          <p:cNvPr id="22531" name="Rectangle 4">
            <a:extLst>
              <a:ext uri="{FF2B5EF4-FFF2-40B4-BE49-F238E27FC236}">
                <a16:creationId xmlns:a16="http://schemas.microsoft.com/office/drawing/2014/main" id="{E046D770-FB12-AA42-8578-62D20A03C3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3657600"/>
            <a:ext cx="1447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200">
                <a:solidFill>
                  <a:schemeClr val="tx2"/>
                </a:solidFill>
              </a:rPr>
              <a:t>risks</a:t>
            </a:r>
            <a:endParaRPr lang="en-US" altLang="en-US" sz="4400">
              <a:solidFill>
                <a:schemeClr val="tx2"/>
              </a:solidFill>
            </a:endParaRPr>
          </a:p>
        </p:txBody>
      </p:sp>
      <p:sp>
        <p:nvSpPr>
          <p:cNvPr id="22532" name="Text Box 5">
            <a:extLst>
              <a:ext uri="{FF2B5EF4-FFF2-40B4-BE49-F238E27FC236}">
                <a16:creationId xmlns:a16="http://schemas.microsoft.com/office/drawing/2014/main" id="{C43CD54A-65A7-DB45-BB3C-708C603DC8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4724400"/>
            <a:ext cx="617220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/>
              <a:t>Before:   Establish the context</a:t>
            </a:r>
          </a:p>
          <a:p>
            <a:pPr>
              <a:spcBef>
                <a:spcPct val="50000"/>
              </a:spcBef>
            </a:pPr>
            <a:r>
              <a:rPr lang="en-US" altLang="en-US"/>
              <a:t>After:      Monitor and review</a:t>
            </a:r>
          </a:p>
          <a:p>
            <a:pPr>
              <a:spcBef>
                <a:spcPct val="50000"/>
              </a:spcBef>
            </a:pPr>
            <a:r>
              <a:rPr lang="en-US" altLang="en-US"/>
              <a:t>Always:   Consult and communicate</a:t>
            </a:r>
          </a:p>
        </p:txBody>
      </p:sp>
      <p:sp>
        <p:nvSpPr>
          <p:cNvPr id="22533" name="Rectangle 6">
            <a:extLst>
              <a:ext uri="{FF2B5EF4-FFF2-40B4-BE49-F238E27FC236}">
                <a16:creationId xmlns:a16="http://schemas.microsoft.com/office/drawing/2014/main" id="{ED5143F8-93EA-4E43-9C99-AE5AB99225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381000"/>
            <a:ext cx="3276600" cy="411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>
            <a:extLst>
              <a:ext uri="{FF2B5EF4-FFF2-40B4-BE49-F238E27FC236}">
                <a16:creationId xmlns:a16="http://schemas.microsoft.com/office/drawing/2014/main" id="{61A3B187-6460-A34F-BEBC-39B49D0D9F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Risk identification</a:t>
            </a:r>
          </a:p>
        </p:txBody>
      </p:sp>
      <p:sp>
        <p:nvSpPr>
          <p:cNvPr id="22530" name="Rectangle 3">
            <a:extLst>
              <a:ext uri="{FF2B5EF4-FFF2-40B4-BE49-F238E27FC236}">
                <a16:creationId xmlns:a16="http://schemas.microsoft.com/office/drawing/2014/main" id="{B2349372-CDA5-4048-AF3C-494E64BD01D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20688" y="1905000"/>
            <a:ext cx="8620125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/>
              <a:t>• history of </a:t>
            </a:r>
            <a:r>
              <a:rPr lang="ja-JP" altLang="en-US"/>
              <a:t>“</a:t>
            </a:r>
            <a:r>
              <a:rPr lang="en-US" altLang="ja-JP"/>
              <a:t>accidents</a:t>
            </a:r>
            <a:r>
              <a:rPr lang="ja-JP" altLang="en-US"/>
              <a:t>”</a:t>
            </a:r>
            <a:r>
              <a:rPr lang="en-US" altLang="ja-JP"/>
              <a:t> and </a:t>
            </a:r>
            <a:r>
              <a:rPr lang="ja-JP" altLang="en-US"/>
              <a:t>“</a:t>
            </a:r>
            <a:r>
              <a:rPr lang="en-US" altLang="ja-JP"/>
              <a:t>near-accidents</a:t>
            </a:r>
            <a:r>
              <a:rPr lang="ja-JP" altLang="en-US"/>
              <a:t>”</a:t>
            </a:r>
            <a:r>
              <a:rPr lang="en-US" altLang="ja-JP"/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ja-JP"/>
              <a:t>   - at school</a:t>
            </a:r>
            <a:br>
              <a:rPr lang="en-US" altLang="ja-JP"/>
            </a:br>
            <a:r>
              <a:rPr lang="en-US" altLang="ja-JP"/>
              <a:t>- at similar schools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/>
              <a:t>• brainstorming, preferably with colleagues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/>
              <a:t>• checklists of possible risks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/>
              <a:t>• authoritative sources e.g. SDSs, databases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>
            <a:extLst>
              <a:ext uri="{FF2B5EF4-FFF2-40B4-BE49-F238E27FC236}">
                <a16:creationId xmlns:a16="http://schemas.microsoft.com/office/drawing/2014/main" id="{1C441D13-642C-864F-834A-5757A2C319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404813"/>
            <a:ext cx="7772400" cy="947737"/>
          </a:xfrm>
        </p:spPr>
        <p:txBody>
          <a:bodyPr/>
          <a:lstStyle/>
          <a:p>
            <a:pPr eaLnBrk="1" hangingPunct="1"/>
            <a:r>
              <a:rPr lang="en-US" altLang="en-US"/>
              <a:t>Risk assessment</a:t>
            </a:r>
          </a:p>
        </p:txBody>
      </p:sp>
      <p:sp>
        <p:nvSpPr>
          <p:cNvPr id="26626" name="Rectangle 3">
            <a:extLst>
              <a:ext uri="{FF2B5EF4-FFF2-40B4-BE49-F238E27FC236}">
                <a16:creationId xmlns:a16="http://schemas.microsoft.com/office/drawing/2014/main" id="{77FF0C6C-1922-9C48-B8DA-C4AB556927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484313"/>
            <a:ext cx="7772400" cy="40322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/>
              <a:t>To assess the severity of a risk,</a:t>
            </a:r>
          </a:p>
          <a:p>
            <a:pPr eaLnBrk="1" hangingPunct="1">
              <a:buFontTx/>
              <a:buNone/>
            </a:pPr>
            <a:r>
              <a:rPr lang="en-US" altLang="en-US"/>
              <a:t>you need to consider:</a:t>
            </a:r>
          </a:p>
          <a:p>
            <a:pPr eaLnBrk="1" hangingPunct="1">
              <a:buFontTx/>
              <a:buNone/>
            </a:pPr>
            <a:r>
              <a:rPr lang="en-US" altLang="en-US"/>
              <a:t>• the consequences of the event, and</a:t>
            </a:r>
          </a:p>
          <a:p>
            <a:pPr eaLnBrk="1" hangingPunct="1">
              <a:buFontTx/>
              <a:buNone/>
            </a:pPr>
            <a:r>
              <a:rPr lang="en-US" altLang="en-US"/>
              <a:t>• the chance that it will occur (likelihood)</a:t>
            </a:r>
          </a:p>
          <a:p>
            <a:pPr eaLnBrk="1" hangingPunct="1">
              <a:buFontTx/>
              <a:buNone/>
            </a:pPr>
            <a:endParaRPr lang="en-US" altLang="en-US"/>
          </a:p>
          <a:p>
            <a:pPr eaLnBrk="1" hangingPunct="1">
              <a:buFontTx/>
              <a:buNone/>
            </a:pPr>
            <a:r>
              <a:rPr lang="en-US" altLang="en-US" sz="2400"/>
              <a:t>AU ISO 31000:2009 </a:t>
            </a:r>
            <a:r>
              <a:rPr lang="ja-JP" altLang="en-US" sz="2400"/>
              <a:t>“</a:t>
            </a:r>
            <a:r>
              <a:rPr lang="en-US" altLang="ja-JP" sz="2400"/>
              <a:t>Risk management</a:t>
            </a:r>
            <a:r>
              <a:rPr lang="ja-JP" altLang="en-US" sz="2400"/>
              <a:t>”</a:t>
            </a:r>
            <a:endParaRPr lang="en-US" altLang="ja-JP" sz="2400"/>
          </a:p>
          <a:p>
            <a:pPr eaLnBrk="1" hangingPunct="1">
              <a:buFontTx/>
              <a:buNone/>
            </a:pPr>
            <a:r>
              <a:rPr lang="en-US" altLang="en-US" sz="2400"/>
              <a:t>HB 436:2013 </a:t>
            </a:r>
            <a:r>
              <a:rPr lang="ja-JP" altLang="en-US" sz="2400"/>
              <a:t>“</a:t>
            </a:r>
            <a:r>
              <a:rPr lang="en-US" altLang="ja-JP" sz="2400"/>
              <a:t>Risk management guidelines</a:t>
            </a:r>
            <a:r>
              <a:rPr lang="ja-JP" altLang="en-US" sz="2400"/>
              <a:t>”</a:t>
            </a:r>
            <a:endParaRPr lang="en-US" altLang="en-US"/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14413C44-6568-3F42-952F-E66A61966B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5589588"/>
            <a:ext cx="792003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Risk matrices used in schools are 3 x 3 to 5 x 5</a:t>
            </a:r>
          </a:p>
          <a:p>
            <a:r>
              <a:rPr lang="en-US" altLang="en-US"/>
              <a:t>See </a:t>
            </a:r>
            <a:r>
              <a:rPr lang="en-US" altLang="en-US">
                <a:solidFill>
                  <a:srgbClr val="3366FF"/>
                </a:solidFill>
              </a:rPr>
              <a:t>www.riskassess.com.au/info/learning_resources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>
            <a:extLst>
              <a:ext uri="{FF2B5EF4-FFF2-40B4-BE49-F238E27FC236}">
                <a16:creationId xmlns:a16="http://schemas.microsoft.com/office/drawing/2014/main" id="{6C16F74E-55A7-3D48-9DB4-85ED15C6141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Risk control</a:t>
            </a:r>
          </a:p>
        </p:txBody>
      </p:sp>
      <p:sp>
        <p:nvSpPr>
          <p:cNvPr id="28674" name="Rectangle 3">
            <a:extLst>
              <a:ext uri="{FF2B5EF4-FFF2-40B4-BE49-F238E27FC236}">
                <a16:creationId xmlns:a16="http://schemas.microsoft.com/office/drawing/2014/main" id="{912C4C71-772F-A242-8101-37EC3BC43B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800"/>
              <a:t>Hierarchy of options:</a:t>
            </a:r>
            <a:br>
              <a:rPr lang="en-US" altLang="en-US" sz="2800"/>
            </a:br>
            <a:br>
              <a:rPr lang="en-US" altLang="en-US" sz="2800"/>
            </a:br>
            <a:endParaRPr lang="en-US" altLang="en-US" sz="280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en-US" sz="2800"/>
              <a:t>elimination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en-US" sz="2800"/>
              <a:t>substitution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en-US" sz="2800"/>
              <a:t>isolation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en-US" sz="2800"/>
              <a:t>engineering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en-US" sz="2800"/>
              <a:t>administration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en-US" sz="2800"/>
              <a:t>personal protective equipment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800"/>
          </a:p>
        </p:txBody>
      </p:sp>
      <p:sp>
        <p:nvSpPr>
          <p:cNvPr id="28675" name="Line 4">
            <a:extLst>
              <a:ext uri="{FF2B5EF4-FFF2-40B4-BE49-F238E27FC236}">
                <a16:creationId xmlns:a16="http://schemas.microsoft.com/office/drawing/2014/main" id="{5523C2CC-07E3-7946-9AA3-DC019340C87B}"/>
              </a:ext>
            </a:extLst>
          </p:cNvPr>
          <p:cNvSpPr>
            <a:spLocks noChangeShapeType="1"/>
          </p:cNvSpPr>
          <p:nvPr/>
        </p:nvSpPr>
        <p:spPr bwMode="auto">
          <a:xfrm>
            <a:off x="1295400" y="6019800"/>
            <a:ext cx="655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76" name="Line 5">
            <a:extLst>
              <a:ext uri="{FF2B5EF4-FFF2-40B4-BE49-F238E27FC236}">
                <a16:creationId xmlns:a16="http://schemas.microsoft.com/office/drawing/2014/main" id="{BBBE3838-F613-F847-BDA4-81DDD664B5E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95400" y="2209800"/>
            <a:ext cx="3276600" cy="381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77" name="Line 6">
            <a:extLst>
              <a:ext uri="{FF2B5EF4-FFF2-40B4-BE49-F238E27FC236}">
                <a16:creationId xmlns:a16="http://schemas.microsoft.com/office/drawing/2014/main" id="{57768064-BDF6-F24A-A254-270748D7611A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0" y="2209800"/>
            <a:ext cx="3276600" cy="381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>
            <a:extLst>
              <a:ext uri="{FF2B5EF4-FFF2-40B4-BE49-F238E27FC236}">
                <a16:creationId xmlns:a16="http://schemas.microsoft.com/office/drawing/2014/main" id="{66A59EA0-F6C7-B44D-840A-5F4AF76CED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987675" y="476250"/>
            <a:ext cx="3382963" cy="555625"/>
          </a:xfrm>
        </p:spPr>
        <p:txBody>
          <a:bodyPr/>
          <a:lstStyle/>
          <a:p>
            <a:pPr eaLnBrk="1" hangingPunct="1"/>
            <a:r>
              <a:rPr lang="en-US" altLang="en-US" sz="3200"/>
              <a:t>Assess risks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E412428-A9A2-674D-A5EC-249E024F0E10}"/>
              </a:ext>
            </a:extLst>
          </p:cNvPr>
          <p:cNvCxnSpPr/>
          <p:nvPr/>
        </p:nvCxnSpPr>
        <p:spPr bwMode="auto">
          <a:xfrm>
            <a:off x="4643438" y="1125538"/>
            <a:ext cx="0" cy="14287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947CB99-7F1D-E748-ACC2-0D522183E7E9}"/>
              </a:ext>
            </a:extLst>
          </p:cNvPr>
          <p:cNvCxnSpPr/>
          <p:nvPr/>
        </p:nvCxnSpPr>
        <p:spPr bwMode="auto">
          <a:xfrm>
            <a:off x="2771775" y="1268413"/>
            <a:ext cx="38877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131ACCC-1BA2-824C-A1B6-77499D2607EC}"/>
              </a:ext>
            </a:extLst>
          </p:cNvPr>
          <p:cNvCxnSpPr/>
          <p:nvPr/>
        </p:nvCxnSpPr>
        <p:spPr bwMode="auto">
          <a:xfrm>
            <a:off x="2771775" y="1268413"/>
            <a:ext cx="0" cy="2159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2E38677-4524-E043-B0DD-595911637C46}"/>
              </a:ext>
            </a:extLst>
          </p:cNvPr>
          <p:cNvCxnSpPr/>
          <p:nvPr/>
        </p:nvCxnSpPr>
        <p:spPr bwMode="auto">
          <a:xfrm>
            <a:off x="6659563" y="1268413"/>
            <a:ext cx="0" cy="2159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0726" name="Rectangle 2">
            <a:extLst>
              <a:ext uri="{FF2B5EF4-FFF2-40B4-BE49-F238E27FC236}">
                <a16:creationId xmlns:a16="http://schemas.microsoft.com/office/drawing/2014/main" id="{78A7615D-AC59-EB42-B804-B314BF1322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1628775"/>
            <a:ext cx="3382963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2800">
                <a:solidFill>
                  <a:srgbClr val="FF0000"/>
                </a:solidFill>
              </a:rPr>
              <a:t>≥Medium</a:t>
            </a:r>
          </a:p>
          <a:p>
            <a:pPr algn="ctr" eaLnBrk="1" hangingPunct="1"/>
            <a:r>
              <a:rPr lang="en-US" altLang="en-US" sz="2800">
                <a:solidFill>
                  <a:srgbClr val="FF0000"/>
                </a:solidFill>
              </a:rPr>
              <a:t>risk level</a:t>
            </a:r>
          </a:p>
        </p:txBody>
      </p:sp>
      <p:sp>
        <p:nvSpPr>
          <p:cNvPr id="30727" name="Rectangle 2">
            <a:extLst>
              <a:ext uri="{FF2B5EF4-FFF2-40B4-BE49-F238E27FC236}">
                <a16:creationId xmlns:a16="http://schemas.microsoft.com/office/drawing/2014/main" id="{51F39CCB-7573-CC41-852E-A35F1D50AD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3800" y="1628775"/>
            <a:ext cx="3382963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2800">
                <a:solidFill>
                  <a:srgbClr val="008000"/>
                </a:solidFill>
              </a:rPr>
              <a:t>Low</a:t>
            </a:r>
          </a:p>
          <a:p>
            <a:pPr algn="ctr" eaLnBrk="1" hangingPunct="1"/>
            <a:r>
              <a:rPr lang="en-US" altLang="en-US" sz="2800">
                <a:solidFill>
                  <a:srgbClr val="008000"/>
                </a:solidFill>
              </a:rPr>
              <a:t>risk level</a:t>
            </a:r>
          </a:p>
        </p:txBody>
      </p:sp>
      <p:sp>
        <p:nvSpPr>
          <p:cNvPr id="30728" name="Rectangle 2">
            <a:extLst>
              <a:ext uri="{FF2B5EF4-FFF2-40B4-BE49-F238E27FC236}">
                <a16:creationId xmlns:a16="http://schemas.microsoft.com/office/drawing/2014/main" id="{CC566DC2-6ED7-C94A-AF7F-41BC4FD7F8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2997200"/>
            <a:ext cx="3382963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2800">
                <a:solidFill>
                  <a:schemeClr val="tx2"/>
                </a:solidFill>
              </a:rPr>
              <a:t>Add control measures</a:t>
            </a:r>
          </a:p>
        </p:txBody>
      </p:sp>
      <p:sp>
        <p:nvSpPr>
          <p:cNvPr id="30729" name="Rectangle 2">
            <a:extLst>
              <a:ext uri="{FF2B5EF4-FFF2-40B4-BE49-F238E27FC236}">
                <a16:creationId xmlns:a16="http://schemas.microsoft.com/office/drawing/2014/main" id="{D1ABD6D0-EED4-D745-9CA3-CEC1E62C52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2725" y="2997200"/>
            <a:ext cx="2592388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2800">
                <a:solidFill>
                  <a:srgbClr val="008000"/>
                </a:solidFill>
              </a:rPr>
              <a:t>DO</a:t>
            </a:r>
          </a:p>
          <a:p>
            <a:pPr algn="ctr" eaLnBrk="1" hangingPunct="1"/>
            <a:r>
              <a:rPr lang="en-US" altLang="en-US" sz="2800">
                <a:solidFill>
                  <a:srgbClr val="008000"/>
                </a:solidFill>
              </a:rPr>
              <a:t>EXPERIMENT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EC38F0F-FFA2-BE4A-A075-B792571CB70E}"/>
              </a:ext>
            </a:extLst>
          </p:cNvPr>
          <p:cNvCxnSpPr/>
          <p:nvPr/>
        </p:nvCxnSpPr>
        <p:spPr bwMode="auto">
          <a:xfrm>
            <a:off x="2771775" y="2420938"/>
            <a:ext cx="0" cy="431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076B01A-DB6B-824E-8F3C-4C66877A1EFB}"/>
              </a:ext>
            </a:extLst>
          </p:cNvPr>
          <p:cNvCxnSpPr/>
          <p:nvPr/>
        </p:nvCxnSpPr>
        <p:spPr bwMode="auto">
          <a:xfrm>
            <a:off x="6659563" y="2420938"/>
            <a:ext cx="0" cy="431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4C86F30-11D5-1E49-AFD8-CB2997A6AB9D}"/>
              </a:ext>
            </a:extLst>
          </p:cNvPr>
          <p:cNvCxnSpPr/>
          <p:nvPr/>
        </p:nvCxnSpPr>
        <p:spPr bwMode="auto">
          <a:xfrm>
            <a:off x="2771775" y="3789363"/>
            <a:ext cx="0" cy="14446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1194FB4-68AF-2841-BC10-CB68EE7F1302}"/>
              </a:ext>
            </a:extLst>
          </p:cNvPr>
          <p:cNvCxnSpPr/>
          <p:nvPr/>
        </p:nvCxnSpPr>
        <p:spPr bwMode="auto">
          <a:xfrm>
            <a:off x="1331913" y="3933825"/>
            <a:ext cx="143986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CDB64AE-7F80-604D-8DF4-7BEC8363C89F}"/>
              </a:ext>
            </a:extLst>
          </p:cNvPr>
          <p:cNvCxnSpPr/>
          <p:nvPr/>
        </p:nvCxnSpPr>
        <p:spPr bwMode="auto">
          <a:xfrm>
            <a:off x="1331913" y="836613"/>
            <a:ext cx="0" cy="309721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0CB91A0-6337-5A42-9304-652BCFACB98E}"/>
              </a:ext>
            </a:extLst>
          </p:cNvPr>
          <p:cNvCxnSpPr/>
          <p:nvPr/>
        </p:nvCxnSpPr>
        <p:spPr bwMode="auto">
          <a:xfrm>
            <a:off x="1331913" y="836613"/>
            <a:ext cx="165576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0736" name="Rectangle 2">
            <a:extLst>
              <a:ext uri="{FF2B5EF4-FFF2-40B4-BE49-F238E27FC236}">
                <a16:creationId xmlns:a16="http://schemas.microsoft.com/office/drawing/2014/main" id="{693130FF-67D5-3E4C-A76F-3EF2567E00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4508500"/>
            <a:ext cx="8135937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>
                <a:solidFill>
                  <a:schemeClr val="tx2"/>
                </a:solidFill>
              </a:rPr>
              <a:t>Inherent level of risk</a:t>
            </a:r>
          </a:p>
          <a:p>
            <a:pPr eaLnBrk="1" hangingPunct="1"/>
            <a:r>
              <a:rPr lang="en-US" altLang="en-US" sz="2000">
                <a:solidFill>
                  <a:schemeClr val="tx2"/>
                </a:solidFill>
              </a:rPr>
              <a:t>= risk level without any control measures besides “routine procedures”</a:t>
            </a:r>
          </a:p>
          <a:p>
            <a:pPr eaLnBrk="1" hangingPunct="1"/>
            <a:endParaRPr lang="en-US" altLang="en-US" sz="700">
              <a:solidFill>
                <a:schemeClr val="tx2"/>
              </a:solidFill>
            </a:endParaRPr>
          </a:p>
          <a:p>
            <a:pPr eaLnBrk="1" hangingPunct="1"/>
            <a:r>
              <a:rPr lang="en-US" altLang="en-US">
                <a:solidFill>
                  <a:schemeClr val="tx2"/>
                </a:solidFill>
              </a:rPr>
              <a:t>Residual level of risk</a:t>
            </a:r>
          </a:p>
          <a:p>
            <a:pPr eaLnBrk="1" hangingPunct="1"/>
            <a:r>
              <a:rPr lang="en-US" altLang="en-US" sz="2000">
                <a:solidFill>
                  <a:schemeClr val="tx2"/>
                </a:solidFill>
              </a:rPr>
              <a:t>= risk level with control measures in place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>
            <a:extLst>
              <a:ext uri="{FF2B5EF4-FFF2-40B4-BE49-F238E27FC236}">
                <a16:creationId xmlns:a16="http://schemas.microsoft.com/office/drawing/2014/main" id="{98938810-9D18-AF48-969C-AF8F0C6478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en-US"/>
              <a:t>What is RiskAssess?</a:t>
            </a:r>
          </a:p>
        </p:txBody>
      </p:sp>
      <p:sp>
        <p:nvSpPr>
          <p:cNvPr id="32770" name="Rectangle 3">
            <a:extLst>
              <a:ext uri="{FF2B5EF4-FFF2-40B4-BE49-F238E27FC236}">
                <a16:creationId xmlns:a16="http://schemas.microsoft.com/office/drawing/2014/main" id="{F2119E19-89B0-CA4D-B660-2AC27813D5C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600200" y="1484313"/>
            <a:ext cx="7075488" cy="50657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/>
              <a:t>• web-based risk assessment tool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/>
              <a:t>• customised to the school situation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/>
              <a:t>• provides</a:t>
            </a:r>
            <a:br>
              <a:rPr lang="en-US" altLang="en-US" sz="3000"/>
            </a:br>
            <a:r>
              <a:rPr lang="en-US" altLang="en-US" sz="3000"/>
              <a:t>  - electronic templates (AU/ISO)</a:t>
            </a:r>
            <a:br>
              <a:rPr lang="en-US" altLang="en-US" sz="3000"/>
            </a:br>
            <a:r>
              <a:rPr lang="en-US" altLang="en-US" sz="3000"/>
              <a:t>  - database information on risks</a:t>
            </a:r>
            <a:br>
              <a:rPr lang="en-US" altLang="en-US" sz="3000"/>
            </a:br>
            <a:r>
              <a:rPr lang="en-US" altLang="en-US" sz="3000"/>
              <a:t>     (chemical, equipment, biological)</a:t>
            </a:r>
            <a:br>
              <a:rPr lang="en-US" altLang="en-US" sz="3000"/>
            </a:br>
            <a:r>
              <a:rPr lang="en-US" altLang="en-US" sz="3000"/>
              <a:t>  - equipment ordering/lab scheduling</a:t>
            </a:r>
            <a:br>
              <a:rPr lang="en-US" altLang="en-US" sz="3000"/>
            </a:br>
            <a:r>
              <a:rPr lang="en-US" altLang="en-US" sz="3000"/>
              <a:t>  - labelling (GHS)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/>
              <a:t>     - learning resources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3000"/>
              <a:t>• easy sharing of experiment templates for customisation</a:t>
            </a:r>
            <a:endParaRPr lang="en-US" altLang="en-US" sz="260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9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9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58217</TotalTime>
  <Words>483</Words>
  <Application>Microsoft Macintosh PowerPoint</Application>
  <PresentationFormat>On-screen Show (4:3)</PresentationFormat>
  <Paragraphs>153</Paragraphs>
  <Slides>18</Slides>
  <Notes>18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ＭＳ Ｐゴシック</vt:lpstr>
      <vt:lpstr>Arial</vt:lpstr>
      <vt:lpstr>Blank Presentation</vt:lpstr>
      <vt:lpstr>Picture</vt:lpstr>
      <vt:lpstr>Introduction to RiskAssess for beginners!</vt:lpstr>
      <vt:lpstr>THE LAW? Work Health &amp; Safety Act 2011</vt:lpstr>
      <vt:lpstr>PowerPoint Presentation</vt:lpstr>
      <vt:lpstr>You should:</vt:lpstr>
      <vt:lpstr>Risk identification</vt:lpstr>
      <vt:lpstr>Risk assessment</vt:lpstr>
      <vt:lpstr>Risk control</vt:lpstr>
      <vt:lpstr>Assess risks</vt:lpstr>
      <vt:lpstr>What is RiskAssess?</vt:lpstr>
      <vt:lpstr>Logic</vt:lpstr>
      <vt:lpstr>Details</vt:lpstr>
      <vt:lpstr>Advantages of risk assessments</vt:lpstr>
      <vt:lpstr>Advantages of a  formalised system</vt:lpstr>
      <vt:lpstr>Paper-based system</vt:lpstr>
      <vt:lpstr>Electronic system</vt:lpstr>
      <vt:lpstr>Even more!</vt:lpstr>
      <vt:lpstr>Summary of benefits</vt:lpstr>
      <vt:lpstr>Student RiskAssess</vt:lpstr>
    </vt:vector>
  </TitlesOfParts>
  <Company>CEIC UNSW</Company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Risk assessment and control of risks</dc:title>
  <dc:creator>Phillip Crisp</dc:creator>
  <cp:lastModifiedBy>Phillip Crisp</cp:lastModifiedBy>
  <cp:revision>199</cp:revision>
  <cp:lastPrinted>2010-11-30T03:29:40Z</cp:lastPrinted>
  <dcterms:created xsi:type="dcterms:W3CDTF">2008-09-14T02:46:40Z</dcterms:created>
  <dcterms:modified xsi:type="dcterms:W3CDTF">2018-06-18T23:57:59Z</dcterms:modified>
</cp:coreProperties>
</file>