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9"/>
  </p:notesMasterIdLst>
  <p:sldIdLst>
    <p:sldId id="256" r:id="rId2"/>
    <p:sldId id="338" r:id="rId3"/>
    <p:sldId id="332" r:id="rId4"/>
    <p:sldId id="349" r:id="rId5"/>
    <p:sldId id="355" r:id="rId6"/>
    <p:sldId id="347" r:id="rId7"/>
    <p:sldId id="331" r:id="rId8"/>
    <p:sldId id="336" r:id="rId9"/>
    <p:sldId id="337" r:id="rId10"/>
    <p:sldId id="335" r:id="rId11"/>
    <p:sldId id="329" r:id="rId12"/>
    <p:sldId id="333" r:id="rId13"/>
    <p:sldId id="300" r:id="rId14"/>
    <p:sldId id="348" r:id="rId15"/>
    <p:sldId id="301" r:id="rId16"/>
    <p:sldId id="352" r:id="rId17"/>
    <p:sldId id="346" r:id="rId18"/>
    <p:sldId id="339" r:id="rId19"/>
    <p:sldId id="340" r:id="rId20"/>
    <p:sldId id="322" r:id="rId21"/>
    <p:sldId id="357" r:id="rId22"/>
    <p:sldId id="361" r:id="rId23"/>
    <p:sldId id="358" r:id="rId24"/>
    <p:sldId id="364" r:id="rId25"/>
    <p:sldId id="359" r:id="rId26"/>
    <p:sldId id="330" r:id="rId27"/>
    <p:sldId id="356" r:id="rId2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63"/>
    <p:restoredTop sz="82123"/>
  </p:normalViewPr>
  <p:slideViewPr>
    <p:cSldViewPr snapToGrid="0">
      <p:cViewPr varScale="1">
        <p:scale>
          <a:sx n="103" d="100"/>
          <a:sy n="103" d="100"/>
        </p:scale>
        <p:origin x="2776"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A54900-4329-8F45-97BD-0532BFD93DB0}" type="datetimeFigureOut">
              <a:rPr lang="en-US" smtClean="0"/>
              <a:t>10/27/26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ED4D45-94DD-3145-B909-6D9D8C7BC163}" type="slidenum">
              <a:rPr lang="en-US" smtClean="0"/>
              <a:t>‹#›</a:t>
            </a:fld>
            <a:endParaRPr lang="en-US"/>
          </a:p>
        </p:txBody>
      </p:sp>
    </p:spTree>
    <p:extLst>
      <p:ext uri="{BB962C8B-B14F-4D97-AF65-F5344CB8AC3E}">
        <p14:creationId xmlns:p14="http://schemas.microsoft.com/office/powerpoint/2010/main" val="3067477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riskassess.com.au/info/legally_required"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ED4D45-94DD-3145-B909-6D9D8C7BC163}" type="slidenum">
              <a:rPr lang="en-US" smtClean="0"/>
              <a:t>1</a:t>
            </a:fld>
            <a:endParaRPr lang="en-US"/>
          </a:p>
        </p:txBody>
      </p:sp>
    </p:spTree>
    <p:extLst>
      <p:ext uri="{BB962C8B-B14F-4D97-AF65-F5344CB8AC3E}">
        <p14:creationId xmlns:p14="http://schemas.microsoft.com/office/powerpoint/2010/main" val="79781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9FAF6-51A0-F9AE-BB2F-7503080FADB7}"/>
            </a:ext>
          </a:extLst>
        </p:cNvPr>
        <p:cNvGrpSpPr/>
        <p:nvPr/>
      </p:nvGrpSpPr>
      <p:grpSpPr>
        <a:xfrm>
          <a:off x="0" y="0"/>
          <a:ext cx="0" cy="0"/>
          <a:chOff x="0" y="0"/>
          <a:chExt cx="0" cy="0"/>
        </a:xfrm>
      </p:grpSpPr>
      <p:sp>
        <p:nvSpPr>
          <p:cNvPr id="21505" name="Rectangle 7">
            <a:extLst>
              <a:ext uri="{FF2B5EF4-FFF2-40B4-BE49-F238E27FC236}">
                <a16:creationId xmlns:a16="http://schemas.microsoft.com/office/drawing/2014/main" id="{241CF1B8-CD59-9474-D49F-E1DD70071746}"/>
              </a:ext>
            </a:extLst>
          </p:cNvPr>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152A16-8688-A44F-A61A-685E2DBB75B0}" type="slidenum">
              <a:rPr lang="en-US" sz="1200"/>
              <a:pPr/>
              <a:t>2</a:t>
            </a:fld>
            <a:endParaRPr lang="en-US" sz="1200"/>
          </a:p>
        </p:txBody>
      </p:sp>
      <p:sp>
        <p:nvSpPr>
          <p:cNvPr id="41986" name="Rectangle 2">
            <a:extLst>
              <a:ext uri="{FF2B5EF4-FFF2-40B4-BE49-F238E27FC236}">
                <a16:creationId xmlns:a16="http://schemas.microsoft.com/office/drawing/2014/main" id="{FA0FAEE4-E7B3-2787-152F-AF218C8B329D}"/>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a:extLst>
              <a:ext uri="{FF2B5EF4-FFF2-40B4-BE49-F238E27FC236}">
                <a16:creationId xmlns:a16="http://schemas.microsoft.com/office/drawing/2014/main" id="{ADF6C8B4-913A-574C-4C60-AD74C1DC742C}"/>
              </a:ext>
            </a:extLst>
          </p:cNvPr>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1424292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C6394-AF42-0439-5594-15A44362C8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071677-ED97-C48D-E014-F55122402D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E9E69D-29E3-64E1-B5F1-13F6017EBE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4CB0E88-480B-28A5-E415-F517DBE7AC4D}"/>
              </a:ext>
            </a:extLst>
          </p:cNvPr>
          <p:cNvSpPr>
            <a:spLocks noGrp="1"/>
          </p:cNvSpPr>
          <p:nvPr>
            <p:ph type="sldNum" sz="quarter" idx="5"/>
          </p:nvPr>
        </p:nvSpPr>
        <p:spPr/>
        <p:txBody>
          <a:bodyPr/>
          <a:lstStyle/>
          <a:p>
            <a:fld id="{D9ED4D45-94DD-3145-B909-6D9D8C7BC163}" type="slidenum">
              <a:rPr lang="en-US" smtClean="0"/>
              <a:t>3</a:t>
            </a:fld>
            <a:endParaRPr lang="en-US"/>
          </a:p>
        </p:txBody>
      </p:sp>
    </p:spTree>
    <p:extLst>
      <p:ext uri="{BB962C8B-B14F-4D97-AF65-F5344CB8AC3E}">
        <p14:creationId xmlns:p14="http://schemas.microsoft.com/office/powerpoint/2010/main" val="4003271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2510C-9AE0-E58E-48CE-6EE992AE7B53}"/>
            </a:ext>
          </a:extLst>
        </p:cNvPr>
        <p:cNvGrpSpPr/>
        <p:nvPr/>
      </p:nvGrpSpPr>
      <p:grpSpPr>
        <a:xfrm>
          <a:off x="0" y="0"/>
          <a:ext cx="0" cy="0"/>
          <a:chOff x="0" y="0"/>
          <a:chExt cx="0" cy="0"/>
        </a:xfrm>
      </p:grpSpPr>
      <p:sp>
        <p:nvSpPr>
          <p:cNvPr id="21505" name="Rectangle 7">
            <a:extLst>
              <a:ext uri="{FF2B5EF4-FFF2-40B4-BE49-F238E27FC236}">
                <a16:creationId xmlns:a16="http://schemas.microsoft.com/office/drawing/2014/main" id="{C5F8B9B6-5CB8-3435-5B9B-6D4D71BBDD49}"/>
              </a:ext>
            </a:extLst>
          </p:cNvPr>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152A16-8688-A44F-A61A-685E2DBB75B0}" type="slidenum">
              <a:rPr lang="en-US" sz="1200"/>
              <a:pPr/>
              <a:t>4</a:t>
            </a:fld>
            <a:endParaRPr lang="en-US" sz="1200"/>
          </a:p>
        </p:txBody>
      </p:sp>
      <p:sp>
        <p:nvSpPr>
          <p:cNvPr id="41986" name="Rectangle 2">
            <a:extLst>
              <a:ext uri="{FF2B5EF4-FFF2-40B4-BE49-F238E27FC236}">
                <a16:creationId xmlns:a16="http://schemas.microsoft.com/office/drawing/2014/main" id="{47457602-493D-C717-B6F6-ED56957DDE1C}"/>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a:extLst>
              <a:ext uri="{FF2B5EF4-FFF2-40B4-BE49-F238E27FC236}">
                <a16:creationId xmlns:a16="http://schemas.microsoft.com/office/drawing/2014/main" id="{8576081D-9B56-95C2-B5AE-8137F0695B08}"/>
              </a:ext>
            </a:extLst>
          </p:cNvPr>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2739726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ED4D45-94DD-3145-B909-6D9D8C7BC163}" type="slidenum">
              <a:rPr lang="en-US" smtClean="0"/>
              <a:t>6</a:t>
            </a:fld>
            <a:endParaRPr lang="en-US"/>
          </a:p>
        </p:txBody>
      </p:sp>
    </p:spTree>
    <p:extLst>
      <p:ext uri="{BB962C8B-B14F-4D97-AF65-F5344CB8AC3E}">
        <p14:creationId xmlns:p14="http://schemas.microsoft.com/office/powerpoint/2010/main" val="3975504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B894B-50E7-A2C8-E963-93FB966EAC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B8CF36-87A5-129C-87CD-8EF1B91E19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FF3B45-30DC-4226-2D0C-CDD6B1FAB7F6}"/>
              </a:ext>
            </a:extLst>
          </p:cNvPr>
          <p:cNvSpPr>
            <a:spLocks noGrp="1"/>
          </p:cNvSpPr>
          <p:nvPr>
            <p:ph type="body" idx="1"/>
          </p:nvPr>
        </p:nvSpPr>
        <p:spPr/>
        <p:txBody>
          <a:bodyPr/>
          <a:lstStyle/>
          <a:p>
            <a:r>
              <a:rPr lang="en-US" dirty="0"/>
              <a:t>Learning resources, videos &amp; </a:t>
            </a:r>
            <a:r>
              <a:rPr lang="en-US" dirty="0" err="1"/>
              <a:t>faq</a:t>
            </a:r>
            <a:r>
              <a:rPr lang="en-US" dirty="0"/>
              <a:t>. And Phillip’s book!</a:t>
            </a:r>
          </a:p>
        </p:txBody>
      </p:sp>
      <p:sp>
        <p:nvSpPr>
          <p:cNvPr id="4" name="Slide Number Placeholder 3">
            <a:extLst>
              <a:ext uri="{FF2B5EF4-FFF2-40B4-BE49-F238E27FC236}">
                <a16:creationId xmlns:a16="http://schemas.microsoft.com/office/drawing/2014/main" id="{69731FEE-1F27-ED0D-3DED-C62DE27B62E0}"/>
              </a:ext>
            </a:extLst>
          </p:cNvPr>
          <p:cNvSpPr>
            <a:spLocks noGrp="1"/>
          </p:cNvSpPr>
          <p:nvPr>
            <p:ph type="sldNum" sz="quarter" idx="5"/>
          </p:nvPr>
        </p:nvSpPr>
        <p:spPr/>
        <p:txBody>
          <a:bodyPr/>
          <a:lstStyle/>
          <a:p>
            <a:fld id="{D9ED4D45-94DD-3145-B909-6D9D8C7BC163}" type="slidenum">
              <a:rPr lang="en-US" smtClean="0"/>
              <a:t>7</a:t>
            </a:fld>
            <a:endParaRPr lang="en-US"/>
          </a:p>
        </p:txBody>
      </p:sp>
    </p:spTree>
    <p:extLst>
      <p:ext uri="{BB962C8B-B14F-4D97-AF65-F5344CB8AC3E}">
        <p14:creationId xmlns:p14="http://schemas.microsoft.com/office/powerpoint/2010/main" val="1071555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26055-FC39-E181-5E72-2C0B1FA7E82D}"/>
            </a:ext>
          </a:extLst>
        </p:cNvPr>
        <p:cNvGrpSpPr/>
        <p:nvPr/>
      </p:nvGrpSpPr>
      <p:grpSpPr>
        <a:xfrm>
          <a:off x="0" y="0"/>
          <a:ext cx="0" cy="0"/>
          <a:chOff x="0" y="0"/>
          <a:chExt cx="0" cy="0"/>
        </a:xfrm>
      </p:grpSpPr>
      <p:sp>
        <p:nvSpPr>
          <p:cNvPr id="21505" name="Rectangle 7">
            <a:extLst>
              <a:ext uri="{FF2B5EF4-FFF2-40B4-BE49-F238E27FC236}">
                <a16:creationId xmlns:a16="http://schemas.microsoft.com/office/drawing/2014/main" id="{95D1A490-76EE-019F-5DD8-57759DA5F495}"/>
              </a:ext>
            </a:extLst>
          </p:cNvPr>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152A16-8688-A44F-A61A-685E2DBB75B0}" type="slidenum">
              <a:rPr lang="en-US" sz="1200"/>
              <a:pPr/>
              <a:t>8</a:t>
            </a:fld>
            <a:endParaRPr lang="en-US" sz="1200"/>
          </a:p>
        </p:txBody>
      </p:sp>
      <p:sp>
        <p:nvSpPr>
          <p:cNvPr id="41986" name="Rectangle 2">
            <a:extLst>
              <a:ext uri="{FF2B5EF4-FFF2-40B4-BE49-F238E27FC236}">
                <a16:creationId xmlns:a16="http://schemas.microsoft.com/office/drawing/2014/main" id="{235FA0F5-34F0-EC7C-6385-F6B7AA2BB8FE}"/>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a:extLst>
              <a:ext uri="{FF2B5EF4-FFF2-40B4-BE49-F238E27FC236}">
                <a16:creationId xmlns:a16="http://schemas.microsoft.com/office/drawing/2014/main" id="{955B9B99-BE7C-597C-55EB-5AAF6CC537E6}"/>
              </a:ext>
            </a:extLst>
          </p:cNvPr>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345062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80CC3-E5DA-04FD-A0AC-D41B648751D0}"/>
            </a:ext>
          </a:extLst>
        </p:cNvPr>
        <p:cNvGrpSpPr/>
        <p:nvPr/>
      </p:nvGrpSpPr>
      <p:grpSpPr>
        <a:xfrm>
          <a:off x="0" y="0"/>
          <a:ext cx="0" cy="0"/>
          <a:chOff x="0" y="0"/>
          <a:chExt cx="0" cy="0"/>
        </a:xfrm>
      </p:grpSpPr>
      <p:sp>
        <p:nvSpPr>
          <p:cNvPr id="21505" name="Rectangle 7">
            <a:extLst>
              <a:ext uri="{FF2B5EF4-FFF2-40B4-BE49-F238E27FC236}">
                <a16:creationId xmlns:a16="http://schemas.microsoft.com/office/drawing/2014/main" id="{0EEF91E4-76D1-0F63-E06F-C40C50750B03}"/>
              </a:ext>
            </a:extLst>
          </p:cNvPr>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152A16-8688-A44F-A61A-685E2DBB75B0}" type="slidenum">
              <a:rPr lang="en-US" sz="1200"/>
              <a:pPr/>
              <a:t>9</a:t>
            </a:fld>
            <a:endParaRPr lang="en-US" sz="1200"/>
          </a:p>
        </p:txBody>
      </p:sp>
      <p:sp>
        <p:nvSpPr>
          <p:cNvPr id="41986" name="Rectangle 2">
            <a:extLst>
              <a:ext uri="{FF2B5EF4-FFF2-40B4-BE49-F238E27FC236}">
                <a16:creationId xmlns:a16="http://schemas.microsoft.com/office/drawing/2014/main" id="{5B597AAB-8357-33EF-D440-EB0742AB8CB1}"/>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a:extLst>
              <a:ext uri="{FF2B5EF4-FFF2-40B4-BE49-F238E27FC236}">
                <a16:creationId xmlns:a16="http://schemas.microsoft.com/office/drawing/2014/main" id="{528D5A93-5128-AA06-CA71-9F690060A1C1}"/>
              </a:ext>
            </a:extLst>
          </p:cNvPr>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34247512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C24A1-B193-1AC4-FCCD-CACA215565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EC2C1F-04B3-C76D-6BC6-C7F546155B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9CA63D-ADB3-A9E1-4FF3-0D458840166D}"/>
              </a:ext>
            </a:extLst>
          </p:cNvPr>
          <p:cNvSpPr>
            <a:spLocks noGrp="1"/>
          </p:cNvSpPr>
          <p:nvPr>
            <p:ph type="body" idx="1"/>
          </p:nvPr>
        </p:nvSpPr>
        <p:spPr/>
        <p:txBody>
          <a:bodyPr/>
          <a:lstStyle/>
          <a:p>
            <a:r>
              <a:rPr lang="en-US" dirty="0"/>
              <a:t>Fully signed, but lots of other things like stats, high risk </a:t>
            </a:r>
            <a:r>
              <a:rPr lang="en-US" dirty="0" err="1"/>
              <a:t>etc</a:t>
            </a:r>
            <a:endParaRPr lang="en-US" dirty="0"/>
          </a:p>
        </p:txBody>
      </p:sp>
      <p:sp>
        <p:nvSpPr>
          <p:cNvPr id="4" name="Slide Number Placeholder 3">
            <a:extLst>
              <a:ext uri="{FF2B5EF4-FFF2-40B4-BE49-F238E27FC236}">
                <a16:creationId xmlns:a16="http://schemas.microsoft.com/office/drawing/2014/main" id="{FC4C7A98-E87E-C4A3-AABB-F1CBC7DBA94C}"/>
              </a:ext>
            </a:extLst>
          </p:cNvPr>
          <p:cNvSpPr>
            <a:spLocks noGrp="1"/>
          </p:cNvSpPr>
          <p:nvPr>
            <p:ph type="sldNum" sz="quarter" idx="5"/>
          </p:nvPr>
        </p:nvSpPr>
        <p:spPr/>
        <p:txBody>
          <a:bodyPr/>
          <a:lstStyle/>
          <a:p>
            <a:fld id="{D9ED4D45-94DD-3145-B909-6D9D8C7BC163}" type="slidenum">
              <a:rPr lang="en-US" smtClean="0"/>
              <a:t>10</a:t>
            </a:fld>
            <a:endParaRPr lang="en-US"/>
          </a:p>
        </p:txBody>
      </p:sp>
    </p:spTree>
    <p:extLst>
      <p:ext uri="{BB962C8B-B14F-4D97-AF65-F5344CB8AC3E}">
        <p14:creationId xmlns:p14="http://schemas.microsoft.com/office/powerpoint/2010/main" val="18042522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ED4D45-94DD-3145-B909-6D9D8C7BC163}" type="slidenum">
              <a:rPr lang="en-US" smtClean="0"/>
              <a:t>11</a:t>
            </a:fld>
            <a:endParaRPr lang="en-US"/>
          </a:p>
        </p:txBody>
      </p:sp>
    </p:spTree>
    <p:extLst>
      <p:ext uri="{BB962C8B-B14F-4D97-AF65-F5344CB8AC3E}">
        <p14:creationId xmlns:p14="http://schemas.microsoft.com/office/powerpoint/2010/main" val="25957976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9144B-3CFE-2E22-4891-7B8A890985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456260-36C2-24CC-F9B8-71E6C24187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E02D41-7BB3-81EB-A6BC-DE7CC055BFD4}"/>
              </a:ext>
            </a:extLst>
          </p:cNvPr>
          <p:cNvSpPr>
            <a:spLocks noGrp="1"/>
          </p:cNvSpPr>
          <p:nvPr>
            <p:ph type="body" idx="1"/>
          </p:nvPr>
        </p:nvSpPr>
        <p:spPr/>
        <p:txBody>
          <a:bodyPr/>
          <a:lstStyle/>
          <a:p>
            <a:r>
              <a:rPr lang="en-AU" sz="1200" b="0" i="0" kern="1200" dirty="0">
                <a:solidFill>
                  <a:schemeClr val="tx1"/>
                </a:solidFill>
                <a:effectLst/>
                <a:latin typeface="+mn-lt"/>
                <a:ea typeface="+mn-ea"/>
                <a:cs typeface="+mn-cs"/>
              </a:rPr>
              <a:t>Low concentrations of borax are now considered to be more hazardous than previously thought. Solutions down to 0.1% </a:t>
            </a:r>
            <a:r>
              <a:rPr lang="en-AU" sz="1200" b="0" i="0" kern="1200" dirty="0" err="1">
                <a:solidFill>
                  <a:schemeClr val="tx1"/>
                </a:solidFill>
                <a:effectLst/>
                <a:latin typeface="+mn-lt"/>
                <a:ea typeface="+mn-ea"/>
                <a:cs typeface="+mn-cs"/>
              </a:rPr>
              <a:t>wt</a:t>
            </a:r>
            <a:r>
              <a:rPr lang="en-AU" sz="1200" b="0" i="0" kern="1200" dirty="0">
                <a:solidFill>
                  <a:schemeClr val="tx1"/>
                </a:solidFill>
                <a:effectLst/>
                <a:latin typeface="+mn-lt"/>
                <a:ea typeface="+mn-ea"/>
                <a:cs typeface="+mn-cs"/>
              </a:rPr>
              <a:t>/</a:t>
            </a:r>
            <a:r>
              <a:rPr lang="en-AU" sz="1200" b="0" i="0" kern="1200" dirty="0" err="1">
                <a:solidFill>
                  <a:schemeClr val="tx1"/>
                </a:solidFill>
                <a:effectLst/>
                <a:latin typeface="+mn-lt"/>
                <a:ea typeface="+mn-ea"/>
                <a:cs typeface="+mn-cs"/>
              </a:rPr>
              <a:t>wt</a:t>
            </a:r>
            <a:r>
              <a:rPr lang="en-AU" sz="1200" b="0" i="0" kern="1200" dirty="0">
                <a:solidFill>
                  <a:schemeClr val="tx1"/>
                </a:solidFill>
                <a:effectLst/>
                <a:latin typeface="+mn-lt"/>
                <a:ea typeface="+mn-ea"/>
                <a:cs typeface="+mn-cs"/>
              </a:rPr>
              <a:t> now have hazard statements "May damage fertility. May damage the unborn child." Take care that no "slime" is eaten by children and that hands are washed thoroughly after handling the material. Borax is not volatile or absorbed through unbroken skin; ingestion (eating or hand-transfer to food) is the pathway of concern. Slime formulations without borax are available.</a:t>
            </a:r>
            <a:endParaRPr lang="en-US" dirty="0"/>
          </a:p>
        </p:txBody>
      </p:sp>
      <p:sp>
        <p:nvSpPr>
          <p:cNvPr id="4" name="Slide Number Placeholder 3">
            <a:extLst>
              <a:ext uri="{FF2B5EF4-FFF2-40B4-BE49-F238E27FC236}">
                <a16:creationId xmlns:a16="http://schemas.microsoft.com/office/drawing/2014/main" id="{55DD913B-4937-8A9E-3F1C-B38CFDE6945C}"/>
              </a:ext>
            </a:extLst>
          </p:cNvPr>
          <p:cNvSpPr>
            <a:spLocks noGrp="1"/>
          </p:cNvSpPr>
          <p:nvPr>
            <p:ph type="sldNum" sz="quarter" idx="5"/>
          </p:nvPr>
        </p:nvSpPr>
        <p:spPr/>
        <p:txBody>
          <a:bodyPr/>
          <a:lstStyle/>
          <a:p>
            <a:fld id="{D9ED4D45-94DD-3145-B909-6D9D8C7BC163}" type="slidenum">
              <a:rPr lang="en-US" smtClean="0"/>
              <a:t>12</a:t>
            </a:fld>
            <a:endParaRPr lang="en-US"/>
          </a:p>
        </p:txBody>
      </p:sp>
    </p:spTree>
    <p:extLst>
      <p:ext uri="{BB962C8B-B14F-4D97-AF65-F5344CB8AC3E}">
        <p14:creationId xmlns:p14="http://schemas.microsoft.com/office/powerpoint/2010/main" val="2517889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students … SRA for students to use hands-on. Particularly popular for schools that do student designed experiments and depth studies. Helps students learn lifelong skill of risk assessment and also to think more for themselves. Has pin numbers to protect student work and tools for the teachers and techs to review, provide feedback and sign off.</a:t>
            </a:r>
          </a:p>
          <a:p>
            <a:endParaRPr lang="en-US" dirty="0"/>
          </a:p>
        </p:txBody>
      </p:sp>
      <p:sp>
        <p:nvSpPr>
          <p:cNvPr id="4" name="Slide Number Placeholder 3"/>
          <p:cNvSpPr>
            <a:spLocks noGrp="1"/>
          </p:cNvSpPr>
          <p:nvPr>
            <p:ph type="sldNum" sz="quarter" idx="5"/>
          </p:nvPr>
        </p:nvSpPr>
        <p:spPr/>
        <p:txBody>
          <a:bodyPr/>
          <a:lstStyle/>
          <a:p>
            <a:fld id="{D9ED4D45-94DD-3145-B909-6D9D8C7BC163}" type="slidenum">
              <a:rPr lang="en-US" smtClean="0"/>
              <a:t>13</a:t>
            </a:fld>
            <a:endParaRPr lang="en-US"/>
          </a:p>
        </p:txBody>
      </p:sp>
    </p:spTree>
    <p:extLst>
      <p:ext uri="{BB962C8B-B14F-4D97-AF65-F5344CB8AC3E}">
        <p14:creationId xmlns:p14="http://schemas.microsoft.com/office/powerpoint/2010/main" val="24827093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8A020-3A38-3FA3-CF63-8C49E66082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FAFBBC-5A4B-C65F-1105-78DF4AEF47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9018D8-89F4-A699-B71B-80842301FEB1}"/>
              </a:ext>
            </a:extLst>
          </p:cNvPr>
          <p:cNvSpPr>
            <a:spLocks noGrp="1"/>
          </p:cNvSpPr>
          <p:nvPr>
            <p:ph type="body" idx="1"/>
          </p:nvPr>
        </p:nvSpPr>
        <p:spPr/>
        <p:txBody>
          <a:bodyPr/>
          <a:lstStyle/>
          <a:p>
            <a:r>
              <a:rPr lang="en-US" dirty="0"/>
              <a:t>New resources, classroom video, </a:t>
            </a:r>
            <a:r>
              <a:rPr lang="en-US" dirty="0" err="1"/>
              <a:t>blooket</a:t>
            </a:r>
            <a:r>
              <a:rPr lang="en-US" dirty="0"/>
              <a:t> &amp; quiz for students</a:t>
            </a:r>
          </a:p>
        </p:txBody>
      </p:sp>
      <p:sp>
        <p:nvSpPr>
          <p:cNvPr id="4" name="Slide Number Placeholder 3">
            <a:extLst>
              <a:ext uri="{FF2B5EF4-FFF2-40B4-BE49-F238E27FC236}">
                <a16:creationId xmlns:a16="http://schemas.microsoft.com/office/drawing/2014/main" id="{800D96F2-F5C2-81C3-D8AB-D067B2C0FE85}"/>
              </a:ext>
            </a:extLst>
          </p:cNvPr>
          <p:cNvSpPr>
            <a:spLocks noGrp="1"/>
          </p:cNvSpPr>
          <p:nvPr>
            <p:ph type="sldNum" sz="quarter" idx="5"/>
          </p:nvPr>
        </p:nvSpPr>
        <p:spPr/>
        <p:txBody>
          <a:bodyPr/>
          <a:lstStyle/>
          <a:p>
            <a:fld id="{D9ED4D45-94DD-3145-B909-6D9D8C7BC163}" type="slidenum">
              <a:rPr lang="en-US" smtClean="0"/>
              <a:t>14</a:t>
            </a:fld>
            <a:endParaRPr lang="en-US"/>
          </a:p>
        </p:txBody>
      </p:sp>
    </p:spTree>
    <p:extLst>
      <p:ext uri="{BB962C8B-B14F-4D97-AF65-F5344CB8AC3E}">
        <p14:creationId xmlns:p14="http://schemas.microsoft.com/office/powerpoint/2010/main" val="38621121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cooking/food </a:t>
            </a:r>
            <a:r>
              <a:rPr lang="en-US" dirty="0" err="1"/>
              <a:t>pracs</a:t>
            </a:r>
            <a:endParaRPr lang="en-US" dirty="0"/>
          </a:p>
        </p:txBody>
      </p:sp>
      <p:sp>
        <p:nvSpPr>
          <p:cNvPr id="4" name="Slide Number Placeholder 3"/>
          <p:cNvSpPr>
            <a:spLocks noGrp="1"/>
          </p:cNvSpPr>
          <p:nvPr>
            <p:ph type="sldNum" sz="quarter" idx="5"/>
          </p:nvPr>
        </p:nvSpPr>
        <p:spPr/>
        <p:txBody>
          <a:bodyPr/>
          <a:lstStyle/>
          <a:p>
            <a:fld id="{D9ED4D45-94DD-3145-B909-6D9D8C7BC163}" type="slidenum">
              <a:rPr lang="en-US" smtClean="0"/>
              <a:t>15</a:t>
            </a:fld>
            <a:endParaRPr lang="en-US"/>
          </a:p>
        </p:txBody>
      </p:sp>
    </p:spTree>
    <p:extLst>
      <p:ext uri="{BB962C8B-B14F-4D97-AF65-F5344CB8AC3E}">
        <p14:creationId xmlns:p14="http://schemas.microsoft.com/office/powerpoint/2010/main" val="23025711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ED4D45-94DD-3145-B909-6D9D8C7BC163}" type="slidenum">
              <a:rPr lang="en-US" smtClean="0"/>
              <a:t>16</a:t>
            </a:fld>
            <a:endParaRPr lang="en-US"/>
          </a:p>
        </p:txBody>
      </p:sp>
    </p:spTree>
    <p:extLst>
      <p:ext uri="{BB962C8B-B14F-4D97-AF65-F5344CB8AC3E}">
        <p14:creationId xmlns:p14="http://schemas.microsoft.com/office/powerpoint/2010/main" val="32906153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417D0-7CB4-7B86-1A02-6C60832B8BD1}"/>
            </a:ext>
          </a:extLst>
        </p:cNvPr>
        <p:cNvGrpSpPr/>
        <p:nvPr/>
      </p:nvGrpSpPr>
      <p:grpSpPr>
        <a:xfrm>
          <a:off x="0" y="0"/>
          <a:ext cx="0" cy="0"/>
          <a:chOff x="0" y="0"/>
          <a:chExt cx="0" cy="0"/>
        </a:xfrm>
      </p:grpSpPr>
      <p:sp>
        <p:nvSpPr>
          <p:cNvPr id="21505" name="Rectangle 7">
            <a:extLst>
              <a:ext uri="{FF2B5EF4-FFF2-40B4-BE49-F238E27FC236}">
                <a16:creationId xmlns:a16="http://schemas.microsoft.com/office/drawing/2014/main" id="{B9E757A3-A9AD-00DB-7EB0-A43CEED75351}"/>
              </a:ext>
            </a:extLst>
          </p:cNvPr>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152A16-8688-A44F-A61A-685E2DBB75B0}" type="slidenum">
              <a:rPr lang="en-US" sz="1200"/>
              <a:pPr/>
              <a:t>17</a:t>
            </a:fld>
            <a:endParaRPr lang="en-US" sz="1200"/>
          </a:p>
        </p:txBody>
      </p:sp>
      <p:sp>
        <p:nvSpPr>
          <p:cNvPr id="41986" name="Rectangle 2">
            <a:extLst>
              <a:ext uri="{FF2B5EF4-FFF2-40B4-BE49-F238E27FC236}">
                <a16:creationId xmlns:a16="http://schemas.microsoft.com/office/drawing/2014/main" id="{8124EF26-ED12-BAD7-448E-F258C77C6901}"/>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a:extLst>
              <a:ext uri="{FF2B5EF4-FFF2-40B4-BE49-F238E27FC236}">
                <a16:creationId xmlns:a16="http://schemas.microsoft.com/office/drawing/2014/main" id="{0CFDA47C-2173-B4A1-B3AD-66B44EBBF3EB}"/>
              </a:ext>
            </a:extLst>
          </p:cNvPr>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32919570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u="none" strike="noStrike" kern="1200" dirty="0">
                <a:solidFill>
                  <a:schemeClr val="tx1"/>
                </a:solidFill>
                <a:effectLst/>
                <a:latin typeface="+mn-lt"/>
                <a:ea typeface="+mn-ea"/>
                <a:cs typeface="+mn-cs"/>
              </a:rPr>
              <a:t>more legal protection, not less for teachers</a:t>
            </a:r>
            <a:endParaRPr lang="en-US" dirty="0"/>
          </a:p>
        </p:txBody>
      </p:sp>
      <p:sp>
        <p:nvSpPr>
          <p:cNvPr id="4" name="Slide Number Placeholder 3"/>
          <p:cNvSpPr>
            <a:spLocks noGrp="1"/>
          </p:cNvSpPr>
          <p:nvPr>
            <p:ph type="sldNum" sz="quarter" idx="5"/>
          </p:nvPr>
        </p:nvSpPr>
        <p:spPr/>
        <p:txBody>
          <a:bodyPr/>
          <a:lstStyle/>
          <a:p>
            <a:fld id="{D9ED4D45-94DD-3145-B909-6D9D8C7BC163}" type="slidenum">
              <a:rPr lang="en-US" smtClean="0"/>
              <a:t>18</a:t>
            </a:fld>
            <a:endParaRPr lang="en-US"/>
          </a:p>
        </p:txBody>
      </p:sp>
    </p:spTree>
    <p:extLst>
      <p:ext uri="{BB962C8B-B14F-4D97-AF65-F5344CB8AC3E}">
        <p14:creationId xmlns:p14="http://schemas.microsoft.com/office/powerpoint/2010/main" val="1491467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44545-1861-69F4-903B-A09AA4CB8A32}"/>
            </a:ext>
          </a:extLst>
        </p:cNvPr>
        <p:cNvGrpSpPr/>
        <p:nvPr/>
      </p:nvGrpSpPr>
      <p:grpSpPr>
        <a:xfrm>
          <a:off x="0" y="0"/>
          <a:ext cx="0" cy="0"/>
          <a:chOff x="0" y="0"/>
          <a:chExt cx="0" cy="0"/>
        </a:xfrm>
      </p:grpSpPr>
      <p:sp>
        <p:nvSpPr>
          <p:cNvPr id="21505" name="Rectangle 7">
            <a:extLst>
              <a:ext uri="{FF2B5EF4-FFF2-40B4-BE49-F238E27FC236}">
                <a16:creationId xmlns:a16="http://schemas.microsoft.com/office/drawing/2014/main" id="{4E6C7173-2320-1C8E-D988-34CBD1DDCDB6}"/>
              </a:ext>
            </a:extLst>
          </p:cNvPr>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152A16-8688-A44F-A61A-685E2DBB75B0}" type="slidenum">
              <a:rPr lang="en-US" sz="1200"/>
              <a:pPr/>
              <a:t>19</a:t>
            </a:fld>
            <a:endParaRPr lang="en-US" sz="1200"/>
          </a:p>
        </p:txBody>
      </p:sp>
      <p:sp>
        <p:nvSpPr>
          <p:cNvPr id="41986" name="Rectangle 2">
            <a:extLst>
              <a:ext uri="{FF2B5EF4-FFF2-40B4-BE49-F238E27FC236}">
                <a16:creationId xmlns:a16="http://schemas.microsoft.com/office/drawing/2014/main" id="{ABD6F896-A19E-2F24-1249-B7BFBBCAE011}"/>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a:extLst>
              <a:ext uri="{FF2B5EF4-FFF2-40B4-BE49-F238E27FC236}">
                <a16:creationId xmlns:a16="http://schemas.microsoft.com/office/drawing/2014/main" id="{2E8EC1DB-6B0E-4D8F-3B74-1B2EC93DCCCA}"/>
              </a:ext>
            </a:extLst>
          </p:cNvPr>
          <p:cNvSpPr>
            <a:spLocks noGrp="1" noChangeArrowheads="1"/>
          </p:cNvSpPr>
          <p:nvPr>
            <p:ph type="body" idx="1"/>
          </p:nvPr>
        </p:nvSpPr>
        <p:spPr>
          <a:noFill/>
        </p:spPr>
        <p:txBody>
          <a:bodyPr/>
          <a:lstStyle/>
          <a:p>
            <a:r>
              <a:rPr lang="en-AU" sz="1200" b="0" i="0" kern="1200" dirty="0">
                <a:solidFill>
                  <a:schemeClr val="tx1"/>
                </a:solidFill>
                <a:effectLst/>
                <a:latin typeface="+mn-lt"/>
                <a:ea typeface="+mn-ea"/>
                <a:cs typeface="+mn-cs"/>
              </a:rPr>
              <a:t>Multiple scheduling is designed for an experiment that continues over several occasions with the same teacher, in the same location, and with the same class, e.g. observation of seed germination and growth over days or weeks.</a:t>
            </a:r>
          </a:p>
          <a:p>
            <a:endParaRPr lang="en-AU" sz="1200" b="0"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Don't use multiple scheduling rows when different classes or different teachers are doing the same experiment. Instead, use 'Create modifiable copy' and carry out a separate risk assessment for each experiment. The reason is that both </a:t>
            </a:r>
            <a:r>
              <a:rPr lang="en-AU" sz="1200" b="1" i="0" u="none" strike="noStrike" kern="1200" dirty="0">
                <a:solidFill>
                  <a:schemeClr val="tx1"/>
                </a:solidFill>
                <a:effectLst/>
                <a:latin typeface="+mn-lt"/>
                <a:ea typeface="+mn-ea"/>
                <a:cs typeface="+mn-cs"/>
                <a:hlinkClick r:id="rId3"/>
              </a:rPr>
              <a:t>the law</a:t>
            </a:r>
            <a:r>
              <a:rPr lang="en-AU" sz="1200" b="0" i="0" kern="1200" dirty="0">
                <a:solidFill>
                  <a:schemeClr val="tx1"/>
                </a:solidFill>
                <a:effectLst/>
                <a:latin typeface="+mn-lt"/>
                <a:ea typeface="+mn-ea"/>
                <a:cs typeface="+mn-cs"/>
              </a:rPr>
              <a:t> and logic require that all 'relevant matters' be considered when carrying out a risk assessment and these may be different with different classes, locations or teachers. The 'relevant matters' that need to be considered for an experiment include the facilities available (e.g. fume cupboard), the behaviour of the class (a big factor!), students with allergies, students with special needs, teacher experience and skill, etc. These matters will often be different from class to class, teacher to teacher and for different locations. 'Create Modifiable Copy' is fast and efficient to use, as details are carried across from the original risk assessment, ready to be customised for all 'relevant matters'.</a:t>
            </a:r>
          </a:p>
          <a:p>
            <a:pPr eaLnBrk="1" hangingPunct="1"/>
            <a:endParaRPr lang="en-US" dirty="0"/>
          </a:p>
        </p:txBody>
      </p:sp>
    </p:spTree>
    <p:extLst>
      <p:ext uri="{BB962C8B-B14F-4D97-AF65-F5344CB8AC3E}">
        <p14:creationId xmlns:p14="http://schemas.microsoft.com/office/powerpoint/2010/main" val="5997997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BEST/Starred instead of delete</a:t>
            </a:r>
          </a:p>
        </p:txBody>
      </p:sp>
      <p:sp>
        <p:nvSpPr>
          <p:cNvPr id="4" name="Slide Number Placeholder 3"/>
          <p:cNvSpPr>
            <a:spLocks noGrp="1"/>
          </p:cNvSpPr>
          <p:nvPr>
            <p:ph type="sldNum" sz="quarter" idx="5"/>
          </p:nvPr>
        </p:nvSpPr>
        <p:spPr/>
        <p:txBody>
          <a:bodyPr/>
          <a:lstStyle/>
          <a:p>
            <a:fld id="{D9ED4D45-94DD-3145-B909-6D9D8C7BC163}" type="slidenum">
              <a:rPr lang="en-US" smtClean="0"/>
              <a:t>20</a:t>
            </a:fld>
            <a:endParaRPr lang="en-US"/>
          </a:p>
        </p:txBody>
      </p:sp>
    </p:spTree>
    <p:extLst>
      <p:ext uri="{BB962C8B-B14F-4D97-AF65-F5344CB8AC3E}">
        <p14:creationId xmlns:p14="http://schemas.microsoft.com/office/powerpoint/2010/main" val="923990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E6D7A-9537-B54F-D546-A0B5ED1C353F}"/>
            </a:ext>
          </a:extLst>
        </p:cNvPr>
        <p:cNvGrpSpPr/>
        <p:nvPr/>
      </p:nvGrpSpPr>
      <p:grpSpPr>
        <a:xfrm>
          <a:off x="0" y="0"/>
          <a:ext cx="0" cy="0"/>
          <a:chOff x="0" y="0"/>
          <a:chExt cx="0" cy="0"/>
        </a:xfrm>
      </p:grpSpPr>
      <p:sp>
        <p:nvSpPr>
          <p:cNvPr id="21505" name="Rectangle 7">
            <a:extLst>
              <a:ext uri="{FF2B5EF4-FFF2-40B4-BE49-F238E27FC236}">
                <a16:creationId xmlns:a16="http://schemas.microsoft.com/office/drawing/2014/main" id="{5F5D8090-7A02-C2B9-0FD2-5AF18B1A2A1C}"/>
              </a:ext>
            </a:extLst>
          </p:cNvPr>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152A16-8688-A44F-A61A-685E2DBB75B0}" type="slidenum">
              <a:rPr lang="en-US" sz="1200"/>
              <a:pPr/>
              <a:t>21</a:t>
            </a:fld>
            <a:endParaRPr lang="en-US" sz="1200"/>
          </a:p>
        </p:txBody>
      </p:sp>
      <p:sp>
        <p:nvSpPr>
          <p:cNvPr id="41986" name="Rectangle 2">
            <a:extLst>
              <a:ext uri="{FF2B5EF4-FFF2-40B4-BE49-F238E27FC236}">
                <a16:creationId xmlns:a16="http://schemas.microsoft.com/office/drawing/2014/main" id="{0EF7E291-12D3-2A90-FBA9-AC7E940530A7}"/>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a:extLst>
              <a:ext uri="{FF2B5EF4-FFF2-40B4-BE49-F238E27FC236}">
                <a16:creationId xmlns:a16="http://schemas.microsoft.com/office/drawing/2014/main" id="{D2225A66-BC10-4B16-C0B2-313F2BCD87BC}"/>
              </a:ext>
            </a:extLst>
          </p:cNvPr>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20094466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E13BE-4B25-AA1A-759E-6F83BDC4D3BB}"/>
            </a:ext>
          </a:extLst>
        </p:cNvPr>
        <p:cNvGrpSpPr/>
        <p:nvPr/>
      </p:nvGrpSpPr>
      <p:grpSpPr>
        <a:xfrm>
          <a:off x="0" y="0"/>
          <a:ext cx="0" cy="0"/>
          <a:chOff x="0" y="0"/>
          <a:chExt cx="0" cy="0"/>
        </a:xfrm>
      </p:grpSpPr>
      <p:sp>
        <p:nvSpPr>
          <p:cNvPr id="21505" name="Rectangle 7">
            <a:extLst>
              <a:ext uri="{FF2B5EF4-FFF2-40B4-BE49-F238E27FC236}">
                <a16:creationId xmlns:a16="http://schemas.microsoft.com/office/drawing/2014/main" id="{8ADE942A-2997-B5A5-85AB-8D70BFE29F39}"/>
              </a:ext>
            </a:extLst>
          </p:cNvPr>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152A16-8688-A44F-A61A-685E2DBB75B0}" type="slidenum">
              <a:rPr lang="en-US" sz="1200"/>
              <a:pPr/>
              <a:t>23</a:t>
            </a:fld>
            <a:endParaRPr lang="en-US" sz="1200"/>
          </a:p>
        </p:txBody>
      </p:sp>
      <p:sp>
        <p:nvSpPr>
          <p:cNvPr id="41986" name="Rectangle 2">
            <a:extLst>
              <a:ext uri="{FF2B5EF4-FFF2-40B4-BE49-F238E27FC236}">
                <a16:creationId xmlns:a16="http://schemas.microsoft.com/office/drawing/2014/main" id="{BBA9010B-C55A-4D2B-6DBD-73F2E0994CF5}"/>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507" name="Rectangle 3">
            <a:extLst>
              <a:ext uri="{FF2B5EF4-FFF2-40B4-BE49-F238E27FC236}">
                <a16:creationId xmlns:a16="http://schemas.microsoft.com/office/drawing/2014/main" id="{2F59829A-AF94-0BF1-99F1-31BFB3E55368}"/>
              </a:ext>
            </a:extLst>
          </p:cNvPr>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34004597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DFF40-A09E-4433-0297-C160C1EB78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A9E2B0-3927-6706-07DC-3A7E4B2322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44D653-B2DC-8A4B-FDEE-AA77ED61E2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F6266F-0E14-5FCC-839F-2EA291BBB925}"/>
              </a:ext>
            </a:extLst>
          </p:cNvPr>
          <p:cNvSpPr>
            <a:spLocks noGrp="1"/>
          </p:cNvSpPr>
          <p:nvPr>
            <p:ph type="sldNum" sz="quarter" idx="5"/>
          </p:nvPr>
        </p:nvSpPr>
        <p:spPr/>
        <p:txBody>
          <a:bodyPr/>
          <a:lstStyle/>
          <a:p>
            <a:fld id="{D9ED4D45-94DD-3145-B909-6D9D8C7BC163}" type="slidenum">
              <a:rPr lang="en-US" smtClean="0"/>
              <a:t>24</a:t>
            </a:fld>
            <a:endParaRPr lang="en-US"/>
          </a:p>
        </p:txBody>
      </p:sp>
    </p:spTree>
    <p:extLst>
      <p:ext uri="{BB962C8B-B14F-4D97-AF65-F5344CB8AC3E}">
        <p14:creationId xmlns:p14="http://schemas.microsoft.com/office/powerpoint/2010/main" val="27078407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FCFB0-81E1-B63F-C152-BFABA5655726}"/>
            </a:ext>
          </a:extLst>
        </p:cNvPr>
        <p:cNvGrpSpPr/>
        <p:nvPr/>
      </p:nvGrpSpPr>
      <p:grpSpPr>
        <a:xfrm>
          <a:off x="0" y="0"/>
          <a:ext cx="0" cy="0"/>
          <a:chOff x="0" y="0"/>
          <a:chExt cx="0" cy="0"/>
        </a:xfrm>
      </p:grpSpPr>
      <p:sp>
        <p:nvSpPr>
          <p:cNvPr id="21505" name="Rectangle 7">
            <a:extLst>
              <a:ext uri="{FF2B5EF4-FFF2-40B4-BE49-F238E27FC236}">
                <a16:creationId xmlns:a16="http://schemas.microsoft.com/office/drawing/2014/main" id="{90583CF7-7FB2-83DA-5E7E-A9CFDA5B57E6}"/>
              </a:ext>
            </a:extLst>
          </p:cNvPr>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152A16-8688-A44F-A61A-685E2DBB75B0}" type="slidenum">
              <a:rPr lang="en-US" sz="1200"/>
              <a:pPr/>
              <a:t>25</a:t>
            </a:fld>
            <a:endParaRPr lang="en-US" sz="1200"/>
          </a:p>
        </p:txBody>
      </p:sp>
      <p:sp>
        <p:nvSpPr>
          <p:cNvPr id="41986" name="Rectangle 2">
            <a:extLst>
              <a:ext uri="{FF2B5EF4-FFF2-40B4-BE49-F238E27FC236}">
                <a16:creationId xmlns:a16="http://schemas.microsoft.com/office/drawing/2014/main" id="{D9EF4813-2CDA-976A-0B08-1A207C90BB79}"/>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507" name="Rectangle 3">
            <a:extLst>
              <a:ext uri="{FF2B5EF4-FFF2-40B4-BE49-F238E27FC236}">
                <a16:creationId xmlns:a16="http://schemas.microsoft.com/office/drawing/2014/main" id="{80AB33C2-C179-F4EE-13CD-8310E7665FA0}"/>
              </a:ext>
            </a:extLst>
          </p:cNvPr>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8907763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152A16-8688-A44F-A61A-685E2DBB75B0}" type="slidenum">
              <a:rPr lang="en-US" sz="1200"/>
              <a:pPr/>
              <a:t>26</a:t>
            </a:fld>
            <a:endParaRPr lang="en-US" sz="1200"/>
          </a:p>
        </p:txBody>
      </p:sp>
      <p:sp>
        <p:nvSpPr>
          <p:cNvPr id="419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12429171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92DE6-A50A-1C80-272B-7290B429E24E}"/>
            </a:ext>
          </a:extLst>
        </p:cNvPr>
        <p:cNvGrpSpPr/>
        <p:nvPr/>
      </p:nvGrpSpPr>
      <p:grpSpPr>
        <a:xfrm>
          <a:off x="0" y="0"/>
          <a:ext cx="0" cy="0"/>
          <a:chOff x="0" y="0"/>
          <a:chExt cx="0" cy="0"/>
        </a:xfrm>
      </p:grpSpPr>
      <p:sp>
        <p:nvSpPr>
          <p:cNvPr id="21505" name="Rectangle 7">
            <a:extLst>
              <a:ext uri="{FF2B5EF4-FFF2-40B4-BE49-F238E27FC236}">
                <a16:creationId xmlns:a16="http://schemas.microsoft.com/office/drawing/2014/main" id="{0F6E72AD-040C-FE87-FA35-58A9C2586885}"/>
              </a:ext>
            </a:extLst>
          </p:cNvPr>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152A16-8688-A44F-A61A-685E2DBB75B0}" type="slidenum">
              <a:rPr lang="en-US" sz="1200"/>
              <a:pPr/>
              <a:t>27</a:t>
            </a:fld>
            <a:endParaRPr lang="en-US" sz="1200"/>
          </a:p>
        </p:txBody>
      </p:sp>
      <p:sp>
        <p:nvSpPr>
          <p:cNvPr id="41986" name="Rectangle 2">
            <a:extLst>
              <a:ext uri="{FF2B5EF4-FFF2-40B4-BE49-F238E27FC236}">
                <a16:creationId xmlns:a16="http://schemas.microsoft.com/office/drawing/2014/main" id="{CCFF540C-A60E-2447-3009-AB34374DA129}"/>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507" name="Rectangle 3">
            <a:extLst>
              <a:ext uri="{FF2B5EF4-FFF2-40B4-BE49-F238E27FC236}">
                <a16:creationId xmlns:a16="http://schemas.microsoft.com/office/drawing/2014/main" id="{03A4F28F-F42A-F8ED-2B7F-7A9FB579AC31}"/>
              </a:ext>
            </a:extLst>
          </p:cNvPr>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420362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AU"/>
              <a:t>Click to edit Master subtitle style</a:t>
            </a:r>
            <a:endParaRPr lang="en-US"/>
          </a:p>
        </p:txBody>
      </p:sp>
      <p:sp>
        <p:nvSpPr>
          <p:cNvPr id="4" name="Rectangle 4">
            <a:extLst>
              <a:ext uri="{FF2B5EF4-FFF2-40B4-BE49-F238E27FC236}">
                <a16:creationId xmlns:a16="http://schemas.microsoft.com/office/drawing/2014/main" id="{76C180C7-D8F3-9C40-920B-79A9CCD221D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454D72D-9061-654E-A394-19214118EF5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71B29B9-C89D-2F4D-8FE6-2DB1456E8B22}"/>
              </a:ext>
            </a:extLst>
          </p:cNvPr>
          <p:cNvSpPr>
            <a:spLocks noGrp="1" noChangeArrowheads="1"/>
          </p:cNvSpPr>
          <p:nvPr>
            <p:ph type="sldNum" sz="quarter" idx="12"/>
          </p:nvPr>
        </p:nvSpPr>
        <p:spPr>
          <a:ln/>
        </p:spPr>
        <p:txBody>
          <a:bodyPr/>
          <a:lstStyle>
            <a:lvl1pPr>
              <a:defRPr/>
            </a:lvl1pPr>
          </a:lstStyle>
          <a:p>
            <a:fld id="{EDB92F7E-AF63-9842-B10A-EDCB845AFAF9}" type="slidenum">
              <a:rPr lang="en-US" altLang="en-US"/>
              <a:pPr/>
              <a:t>‹#›</a:t>
            </a:fld>
            <a:endParaRPr lang="en-US" altLang="en-US"/>
          </a:p>
        </p:txBody>
      </p:sp>
    </p:spTree>
    <p:extLst>
      <p:ext uri="{BB962C8B-B14F-4D97-AF65-F5344CB8AC3E}">
        <p14:creationId xmlns:p14="http://schemas.microsoft.com/office/powerpoint/2010/main" val="2325281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Rectangle 4">
            <a:extLst>
              <a:ext uri="{FF2B5EF4-FFF2-40B4-BE49-F238E27FC236}">
                <a16:creationId xmlns:a16="http://schemas.microsoft.com/office/drawing/2014/main" id="{340BA6B9-DD46-3749-B600-3775CA6371E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C5431D4-7A8A-8E42-8A21-A4A7ADCC3A0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3349B15-A780-EA4C-97EF-5FA678B4A420}"/>
              </a:ext>
            </a:extLst>
          </p:cNvPr>
          <p:cNvSpPr>
            <a:spLocks noGrp="1" noChangeArrowheads="1"/>
          </p:cNvSpPr>
          <p:nvPr>
            <p:ph type="sldNum" sz="quarter" idx="12"/>
          </p:nvPr>
        </p:nvSpPr>
        <p:spPr>
          <a:ln/>
        </p:spPr>
        <p:txBody>
          <a:bodyPr/>
          <a:lstStyle>
            <a:lvl1pPr>
              <a:defRPr/>
            </a:lvl1pPr>
          </a:lstStyle>
          <a:p>
            <a:fld id="{FB3CFF33-DE18-2040-AEE8-F55E84543ADE}" type="slidenum">
              <a:rPr lang="en-US" altLang="en-US"/>
              <a:pPr/>
              <a:t>‹#›</a:t>
            </a:fld>
            <a:endParaRPr lang="en-US" altLang="en-US"/>
          </a:p>
        </p:txBody>
      </p:sp>
    </p:spTree>
    <p:extLst>
      <p:ext uri="{BB962C8B-B14F-4D97-AF65-F5344CB8AC3E}">
        <p14:creationId xmlns:p14="http://schemas.microsoft.com/office/powerpoint/2010/main" val="3172615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AU"/>
              <a:t>Click to edit Master text styles</a:t>
            </a:r>
          </a:p>
        </p:txBody>
      </p:sp>
      <p:sp>
        <p:nvSpPr>
          <p:cNvPr id="4" name="Rectangle 4">
            <a:extLst>
              <a:ext uri="{FF2B5EF4-FFF2-40B4-BE49-F238E27FC236}">
                <a16:creationId xmlns:a16="http://schemas.microsoft.com/office/drawing/2014/main" id="{6F146059-68C9-6940-8133-9063A765B3F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A89DB68-02B5-5C46-8169-CAC4A46B9B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53A10DB-D166-7B42-857B-943B896D2D0C}"/>
              </a:ext>
            </a:extLst>
          </p:cNvPr>
          <p:cNvSpPr>
            <a:spLocks noGrp="1" noChangeArrowheads="1"/>
          </p:cNvSpPr>
          <p:nvPr>
            <p:ph type="sldNum" sz="quarter" idx="12"/>
          </p:nvPr>
        </p:nvSpPr>
        <p:spPr>
          <a:ln/>
        </p:spPr>
        <p:txBody>
          <a:bodyPr/>
          <a:lstStyle>
            <a:lvl1pPr>
              <a:defRPr/>
            </a:lvl1pPr>
          </a:lstStyle>
          <a:p>
            <a:fld id="{8232170A-94A5-F741-9E77-06CAECCC688E}" type="slidenum">
              <a:rPr lang="en-US" altLang="en-US"/>
              <a:pPr/>
              <a:t>‹#›</a:t>
            </a:fld>
            <a:endParaRPr lang="en-US" altLang="en-US"/>
          </a:p>
        </p:txBody>
      </p:sp>
    </p:spTree>
    <p:extLst>
      <p:ext uri="{BB962C8B-B14F-4D97-AF65-F5344CB8AC3E}">
        <p14:creationId xmlns:p14="http://schemas.microsoft.com/office/powerpoint/2010/main" val="288037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Rectangle 4">
            <a:extLst>
              <a:ext uri="{FF2B5EF4-FFF2-40B4-BE49-F238E27FC236}">
                <a16:creationId xmlns:a16="http://schemas.microsoft.com/office/drawing/2014/main" id="{2BF9124B-94AE-DD46-9DBD-AAE7D69D026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68208D4-40A8-C342-A4E5-5A52B62EA54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99C3ABB-EB14-5146-895B-BCDC674229B7}"/>
              </a:ext>
            </a:extLst>
          </p:cNvPr>
          <p:cNvSpPr>
            <a:spLocks noGrp="1" noChangeArrowheads="1"/>
          </p:cNvSpPr>
          <p:nvPr>
            <p:ph type="sldNum" sz="quarter" idx="12"/>
          </p:nvPr>
        </p:nvSpPr>
        <p:spPr>
          <a:ln/>
        </p:spPr>
        <p:txBody>
          <a:bodyPr/>
          <a:lstStyle>
            <a:lvl1pPr>
              <a:defRPr/>
            </a:lvl1pPr>
          </a:lstStyle>
          <a:p>
            <a:fld id="{7A52F326-2981-F947-8C0E-CA582F08623F}" type="slidenum">
              <a:rPr lang="en-US" altLang="en-US"/>
              <a:pPr/>
              <a:t>‹#›</a:t>
            </a:fld>
            <a:endParaRPr lang="en-US" altLang="en-US"/>
          </a:p>
        </p:txBody>
      </p:sp>
    </p:spTree>
    <p:extLst>
      <p:ext uri="{BB962C8B-B14F-4D97-AF65-F5344CB8AC3E}">
        <p14:creationId xmlns:p14="http://schemas.microsoft.com/office/powerpoint/2010/main" val="2092828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AU"/>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7" name="Rectangle 4">
            <a:extLst>
              <a:ext uri="{FF2B5EF4-FFF2-40B4-BE49-F238E27FC236}">
                <a16:creationId xmlns:a16="http://schemas.microsoft.com/office/drawing/2014/main" id="{088B41BF-67F9-FA4B-8CDB-F2B26BFA209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7957C665-E470-6D44-9018-CC619A172A2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9846AAFA-7688-7142-8A93-FDF540C75E6D}"/>
              </a:ext>
            </a:extLst>
          </p:cNvPr>
          <p:cNvSpPr>
            <a:spLocks noGrp="1" noChangeArrowheads="1"/>
          </p:cNvSpPr>
          <p:nvPr>
            <p:ph type="sldNum" sz="quarter" idx="12"/>
          </p:nvPr>
        </p:nvSpPr>
        <p:spPr>
          <a:ln/>
        </p:spPr>
        <p:txBody>
          <a:bodyPr/>
          <a:lstStyle>
            <a:lvl1pPr>
              <a:defRPr/>
            </a:lvl1pPr>
          </a:lstStyle>
          <a:p>
            <a:fld id="{1FDF4F55-3437-A948-9FD0-8F9FB3E7C8E3}" type="slidenum">
              <a:rPr lang="en-US" altLang="en-US"/>
              <a:pPr/>
              <a:t>‹#›</a:t>
            </a:fld>
            <a:endParaRPr lang="en-US" altLang="en-US"/>
          </a:p>
        </p:txBody>
      </p:sp>
    </p:spTree>
    <p:extLst>
      <p:ext uri="{BB962C8B-B14F-4D97-AF65-F5344CB8AC3E}">
        <p14:creationId xmlns:p14="http://schemas.microsoft.com/office/powerpoint/2010/main" val="2837604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Rectangle 4">
            <a:extLst>
              <a:ext uri="{FF2B5EF4-FFF2-40B4-BE49-F238E27FC236}">
                <a16:creationId xmlns:a16="http://schemas.microsoft.com/office/drawing/2014/main" id="{DD0C862B-FE9A-9C4E-87B6-CEEB319AC2DF}"/>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9E60E3AA-849C-1846-9706-E3322A97A8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DDC42BE-613E-8249-B013-2B62EB714D91}"/>
              </a:ext>
            </a:extLst>
          </p:cNvPr>
          <p:cNvSpPr>
            <a:spLocks noGrp="1" noChangeArrowheads="1"/>
          </p:cNvSpPr>
          <p:nvPr>
            <p:ph type="sldNum" sz="quarter" idx="12"/>
          </p:nvPr>
        </p:nvSpPr>
        <p:spPr>
          <a:ln/>
        </p:spPr>
        <p:txBody>
          <a:bodyPr/>
          <a:lstStyle>
            <a:lvl1pPr>
              <a:defRPr/>
            </a:lvl1pPr>
          </a:lstStyle>
          <a:p>
            <a:fld id="{EE861F7F-1CDB-E949-8E52-39D57EAC1DCE}" type="slidenum">
              <a:rPr lang="en-US" altLang="en-US"/>
              <a:pPr/>
              <a:t>‹#›</a:t>
            </a:fld>
            <a:endParaRPr lang="en-US" altLang="en-US"/>
          </a:p>
        </p:txBody>
      </p:sp>
    </p:spTree>
    <p:extLst>
      <p:ext uri="{BB962C8B-B14F-4D97-AF65-F5344CB8AC3E}">
        <p14:creationId xmlns:p14="http://schemas.microsoft.com/office/powerpoint/2010/main" val="4133992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229F93A-7075-1843-BC99-B5CE6154D685}"/>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F9D68FD3-359C-A544-9D09-B838FD5F00A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DE7F9588-F001-3C43-8E64-5C28C1B2E31F}"/>
              </a:ext>
            </a:extLst>
          </p:cNvPr>
          <p:cNvSpPr>
            <a:spLocks noGrp="1" noChangeArrowheads="1"/>
          </p:cNvSpPr>
          <p:nvPr>
            <p:ph type="sldNum" sz="quarter" idx="12"/>
          </p:nvPr>
        </p:nvSpPr>
        <p:spPr>
          <a:ln/>
        </p:spPr>
        <p:txBody>
          <a:bodyPr/>
          <a:lstStyle>
            <a:lvl1pPr>
              <a:defRPr/>
            </a:lvl1pPr>
          </a:lstStyle>
          <a:p>
            <a:fld id="{D64DEB51-1045-E945-992D-319BF6B33713}" type="slidenum">
              <a:rPr lang="en-US" altLang="en-US"/>
              <a:pPr/>
              <a:t>‹#›</a:t>
            </a:fld>
            <a:endParaRPr lang="en-US" altLang="en-US"/>
          </a:p>
        </p:txBody>
      </p:sp>
    </p:spTree>
    <p:extLst>
      <p:ext uri="{BB962C8B-B14F-4D97-AF65-F5344CB8AC3E}">
        <p14:creationId xmlns:p14="http://schemas.microsoft.com/office/powerpoint/2010/main" val="2217110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Rectangle 4">
            <a:extLst>
              <a:ext uri="{FF2B5EF4-FFF2-40B4-BE49-F238E27FC236}">
                <a16:creationId xmlns:a16="http://schemas.microsoft.com/office/drawing/2014/main" id="{2391DC8D-E6F7-AA42-8F21-0B34C813F93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4DDD981-ADC3-304A-A259-C88AFBA3B59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9EDCFAA-93FD-5D49-A733-F563370DC341}"/>
              </a:ext>
            </a:extLst>
          </p:cNvPr>
          <p:cNvSpPr>
            <a:spLocks noGrp="1" noChangeArrowheads="1"/>
          </p:cNvSpPr>
          <p:nvPr>
            <p:ph type="sldNum" sz="quarter" idx="12"/>
          </p:nvPr>
        </p:nvSpPr>
        <p:spPr>
          <a:ln/>
        </p:spPr>
        <p:txBody>
          <a:bodyPr/>
          <a:lstStyle>
            <a:lvl1pPr>
              <a:defRPr/>
            </a:lvl1pPr>
          </a:lstStyle>
          <a:p>
            <a:fld id="{4B3E431A-D352-F045-B6D0-C40E190DA7B8}" type="slidenum">
              <a:rPr lang="en-US" altLang="en-US"/>
              <a:pPr/>
              <a:t>‹#›</a:t>
            </a:fld>
            <a:endParaRPr lang="en-US" altLang="en-US"/>
          </a:p>
        </p:txBody>
      </p:sp>
    </p:spTree>
    <p:extLst>
      <p:ext uri="{BB962C8B-B14F-4D97-AF65-F5344CB8AC3E}">
        <p14:creationId xmlns:p14="http://schemas.microsoft.com/office/powerpoint/2010/main" val="2054828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Rectangle 4">
            <a:extLst>
              <a:ext uri="{FF2B5EF4-FFF2-40B4-BE49-F238E27FC236}">
                <a16:creationId xmlns:a16="http://schemas.microsoft.com/office/drawing/2014/main" id="{2F650D5D-DC06-9C41-94A5-1AB0B4F9139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5AF9455-E5DC-FF42-B890-0C789E523CC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F2CDD0D-3000-EC46-984E-681D6DE95B4C}"/>
              </a:ext>
            </a:extLst>
          </p:cNvPr>
          <p:cNvSpPr>
            <a:spLocks noGrp="1" noChangeArrowheads="1"/>
          </p:cNvSpPr>
          <p:nvPr>
            <p:ph type="sldNum" sz="quarter" idx="12"/>
          </p:nvPr>
        </p:nvSpPr>
        <p:spPr>
          <a:ln/>
        </p:spPr>
        <p:txBody>
          <a:bodyPr/>
          <a:lstStyle>
            <a:lvl1pPr>
              <a:defRPr/>
            </a:lvl1pPr>
          </a:lstStyle>
          <a:p>
            <a:fld id="{5D7F445D-5BB6-9446-B9CD-6148C8B944EB}" type="slidenum">
              <a:rPr lang="en-US" altLang="en-US"/>
              <a:pPr/>
              <a:t>‹#›</a:t>
            </a:fld>
            <a:endParaRPr lang="en-US" altLang="en-US"/>
          </a:p>
        </p:txBody>
      </p:sp>
    </p:spTree>
    <p:extLst>
      <p:ext uri="{BB962C8B-B14F-4D97-AF65-F5344CB8AC3E}">
        <p14:creationId xmlns:p14="http://schemas.microsoft.com/office/powerpoint/2010/main" val="1757569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Rectangle 4">
            <a:extLst>
              <a:ext uri="{FF2B5EF4-FFF2-40B4-BE49-F238E27FC236}">
                <a16:creationId xmlns:a16="http://schemas.microsoft.com/office/drawing/2014/main" id="{3E0D4B70-3198-DF40-8361-7929AD84514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EE1E612-6EB8-1B4F-AC4F-F42960142DA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E401277-AD17-1A4F-97F4-4C2723F24B4E}"/>
              </a:ext>
            </a:extLst>
          </p:cNvPr>
          <p:cNvSpPr>
            <a:spLocks noGrp="1" noChangeArrowheads="1"/>
          </p:cNvSpPr>
          <p:nvPr>
            <p:ph type="sldNum" sz="quarter" idx="12"/>
          </p:nvPr>
        </p:nvSpPr>
        <p:spPr>
          <a:ln/>
        </p:spPr>
        <p:txBody>
          <a:bodyPr/>
          <a:lstStyle>
            <a:lvl1pPr>
              <a:defRPr/>
            </a:lvl1pPr>
          </a:lstStyle>
          <a:p>
            <a:fld id="{251D1974-5A11-784D-963F-D3977CA827CF}" type="slidenum">
              <a:rPr lang="en-US" altLang="en-US"/>
              <a:pPr/>
              <a:t>‹#›</a:t>
            </a:fld>
            <a:endParaRPr lang="en-US" altLang="en-US"/>
          </a:p>
        </p:txBody>
      </p:sp>
    </p:spTree>
    <p:extLst>
      <p:ext uri="{BB962C8B-B14F-4D97-AF65-F5344CB8AC3E}">
        <p14:creationId xmlns:p14="http://schemas.microsoft.com/office/powerpoint/2010/main" val="4141651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Rectangle 4">
            <a:extLst>
              <a:ext uri="{FF2B5EF4-FFF2-40B4-BE49-F238E27FC236}">
                <a16:creationId xmlns:a16="http://schemas.microsoft.com/office/drawing/2014/main" id="{915B4716-B623-0C4A-8348-3AC44153FEC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E611BB7-1EA7-8447-96FA-7C5CF17457A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F76DDEC-4543-274E-8AA5-99DD5E7E7B2F}"/>
              </a:ext>
            </a:extLst>
          </p:cNvPr>
          <p:cNvSpPr>
            <a:spLocks noGrp="1" noChangeArrowheads="1"/>
          </p:cNvSpPr>
          <p:nvPr>
            <p:ph type="sldNum" sz="quarter" idx="12"/>
          </p:nvPr>
        </p:nvSpPr>
        <p:spPr>
          <a:ln/>
        </p:spPr>
        <p:txBody>
          <a:bodyPr/>
          <a:lstStyle>
            <a:lvl1pPr>
              <a:defRPr/>
            </a:lvl1pPr>
          </a:lstStyle>
          <a:p>
            <a:fld id="{5A6ED7FD-E0E5-3546-80CC-280368BB131C}" type="slidenum">
              <a:rPr lang="en-US" altLang="en-US"/>
              <a:pPr/>
              <a:t>‹#›</a:t>
            </a:fld>
            <a:endParaRPr lang="en-US" altLang="en-US"/>
          </a:p>
        </p:txBody>
      </p:sp>
    </p:spTree>
    <p:extLst>
      <p:ext uri="{BB962C8B-B14F-4D97-AF65-F5344CB8AC3E}">
        <p14:creationId xmlns:p14="http://schemas.microsoft.com/office/powerpoint/2010/main" val="3211170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F70D866-6D20-5242-82F2-C8E9D410C827}"/>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95D28B84-F4A6-0E42-84DB-164E91FFF008}"/>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116EB6B-2469-7C4D-9FB9-69899638E68E}"/>
              </a:ext>
            </a:extLst>
          </p:cNvPr>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C98B2676-B0AD-0C43-AD6B-16940A353C94}"/>
              </a:ext>
            </a:extLst>
          </p:cNvPr>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3EE966A7-8B9E-5345-9437-F8C4B583AFBF}"/>
              </a:ext>
            </a:extLst>
          </p:cNvPr>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fld id="{AC4790D1-39FB-D840-99D8-F26DCF0A718C}"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hyperlink" Target="https://www.riskassess.co.nz/info/changes_in_chemical_hazard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www.riskassess.com.au/info/changes_in_chemical_hazard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a:extLst>
              <a:ext uri="{FF2B5EF4-FFF2-40B4-BE49-F238E27FC236}">
                <a16:creationId xmlns:a16="http://schemas.microsoft.com/office/drawing/2014/main" id="{404FA89C-2333-FD4C-AD88-C575EF8E4243}"/>
              </a:ext>
            </a:extLst>
          </p:cNvPr>
          <p:cNvSpPr>
            <a:spLocks noGrp="1" noChangeArrowheads="1"/>
          </p:cNvSpPr>
          <p:nvPr>
            <p:ph type="ctrTitle"/>
          </p:nvPr>
        </p:nvSpPr>
        <p:spPr>
          <a:xfrm>
            <a:off x="685800" y="2587352"/>
            <a:ext cx="7924800" cy="2209800"/>
          </a:xfrm>
        </p:spPr>
        <p:txBody>
          <a:bodyPr/>
          <a:lstStyle/>
          <a:p>
            <a:pPr algn="l" eaLnBrk="1" hangingPunct="1"/>
            <a:r>
              <a:rPr lang="en-US" altLang="en-US" b="1" dirty="0" err="1"/>
              <a:t>RiskAssess</a:t>
            </a:r>
            <a:r>
              <a:rPr lang="en-US" altLang="en-US" dirty="0"/>
              <a:t> </a:t>
            </a:r>
            <a:br>
              <a:rPr lang="en-US" altLang="en-US" dirty="0"/>
            </a:br>
            <a:br>
              <a:rPr lang="en-US" altLang="en-US" sz="1200" dirty="0"/>
            </a:br>
            <a:r>
              <a:rPr lang="en-US" altLang="en-US" sz="3500" dirty="0"/>
              <a:t>Tips &amp; Best Practices</a:t>
            </a:r>
            <a:br>
              <a:rPr lang="en-US" altLang="en-US" sz="3500" dirty="0"/>
            </a:br>
            <a:r>
              <a:rPr lang="en-US" altLang="en-US" sz="3500" dirty="0"/>
              <a:t>New Chemical Inventory &amp; Register!</a:t>
            </a:r>
          </a:p>
        </p:txBody>
      </p:sp>
      <p:sp>
        <p:nvSpPr>
          <p:cNvPr id="13314" name="Rectangle 3">
            <a:extLst>
              <a:ext uri="{FF2B5EF4-FFF2-40B4-BE49-F238E27FC236}">
                <a16:creationId xmlns:a16="http://schemas.microsoft.com/office/drawing/2014/main" id="{908A7FA1-C3A3-0042-AE96-4FF97C85CDD2}"/>
              </a:ext>
            </a:extLst>
          </p:cNvPr>
          <p:cNvSpPr>
            <a:spLocks noGrp="1" noChangeArrowheads="1"/>
          </p:cNvSpPr>
          <p:nvPr>
            <p:ph type="subTitle" idx="1"/>
          </p:nvPr>
        </p:nvSpPr>
        <p:spPr>
          <a:xfrm>
            <a:off x="685800" y="5589240"/>
            <a:ext cx="7191375" cy="850900"/>
          </a:xfrm>
        </p:spPr>
        <p:txBody>
          <a:bodyPr/>
          <a:lstStyle/>
          <a:p>
            <a:pPr algn="l" eaLnBrk="1" hangingPunct="1"/>
            <a:r>
              <a:rPr lang="en-US" altLang="en-US" sz="3600" dirty="0">
                <a:solidFill>
                  <a:schemeClr val="accent2"/>
                </a:solidFill>
              </a:rPr>
              <a:t>James Crisp</a:t>
            </a:r>
          </a:p>
        </p:txBody>
      </p:sp>
      <p:pic>
        <p:nvPicPr>
          <p:cNvPr id="13315" name="Picture 2" descr="burning_hair_medium.jpg">
            <a:extLst>
              <a:ext uri="{FF2B5EF4-FFF2-40B4-BE49-F238E27FC236}">
                <a16:creationId xmlns:a16="http://schemas.microsoft.com/office/drawing/2014/main" id="{76B28CB0-7A26-CD44-A517-FB0CBABA7E3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00788" y="115888"/>
            <a:ext cx="2160587"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A6AA0-C45A-8B6E-3C81-3719C92AC4DF}"/>
            </a:ext>
          </a:extLst>
        </p:cNvPr>
        <p:cNvGrpSpPr/>
        <p:nvPr/>
      </p:nvGrpSpPr>
      <p:grpSpPr>
        <a:xfrm>
          <a:off x="0" y="0"/>
          <a:ext cx="0" cy="0"/>
          <a:chOff x="0" y="0"/>
          <a:chExt cx="0" cy="0"/>
        </a:xfrm>
      </p:grpSpPr>
      <p:sp>
        <p:nvSpPr>
          <p:cNvPr id="20481" name="Rectangle 2">
            <a:extLst>
              <a:ext uri="{FF2B5EF4-FFF2-40B4-BE49-F238E27FC236}">
                <a16:creationId xmlns:a16="http://schemas.microsoft.com/office/drawing/2014/main" id="{E0715984-0E6D-222C-5AB4-899DC6A146D0}"/>
              </a:ext>
            </a:extLst>
          </p:cNvPr>
          <p:cNvSpPr>
            <a:spLocks noGrp="1" noChangeArrowheads="1"/>
          </p:cNvSpPr>
          <p:nvPr>
            <p:ph type="title"/>
          </p:nvPr>
        </p:nvSpPr>
        <p:spPr>
          <a:xfrm>
            <a:off x="467544" y="2492896"/>
            <a:ext cx="8352928" cy="1143000"/>
          </a:xfrm>
        </p:spPr>
        <p:txBody>
          <a:bodyPr/>
          <a:lstStyle/>
          <a:p>
            <a:pPr algn="l" eaLnBrk="1" hangingPunct="1"/>
            <a:r>
              <a:rPr lang="en-US" sz="7000" dirty="0">
                <a:latin typeface="Arial" charset="0"/>
                <a:ea typeface="ＭＳ Ｐゴシック" charset="0"/>
                <a:cs typeface="ＭＳ Ｐゴシック" charset="0"/>
              </a:rPr>
              <a:t>New features </a:t>
            </a:r>
            <a:br>
              <a:rPr lang="en-US" sz="7000" dirty="0">
                <a:latin typeface="Arial" charset="0"/>
                <a:ea typeface="ＭＳ Ｐゴシック" charset="0"/>
                <a:cs typeface="ＭＳ Ｐゴシック" charset="0"/>
              </a:rPr>
            </a:br>
            <a:r>
              <a:rPr lang="en-US" sz="7000" dirty="0">
                <a:latin typeface="Arial" charset="0"/>
                <a:ea typeface="ＭＳ Ｐゴシック" charset="0"/>
                <a:cs typeface="ＭＳ Ｐゴシック" charset="0"/>
              </a:rPr>
              <a:t>and Tips</a:t>
            </a:r>
          </a:p>
        </p:txBody>
      </p:sp>
    </p:spTree>
    <p:extLst>
      <p:ext uri="{BB962C8B-B14F-4D97-AF65-F5344CB8AC3E}">
        <p14:creationId xmlns:p14="http://schemas.microsoft.com/office/powerpoint/2010/main" val="1371864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9A84A-9E8E-6546-C9F1-583400F34B11}"/>
            </a:ext>
          </a:extLst>
        </p:cNvPr>
        <p:cNvGrpSpPr/>
        <p:nvPr/>
      </p:nvGrpSpPr>
      <p:grpSpPr>
        <a:xfrm>
          <a:off x="0" y="0"/>
          <a:ext cx="0" cy="0"/>
          <a:chOff x="0" y="0"/>
          <a:chExt cx="0" cy="0"/>
        </a:xfrm>
      </p:grpSpPr>
      <p:pic>
        <p:nvPicPr>
          <p:cNvPr id="3" name="Picture 2" descr="A white rectangular object with black text&#10;&#10;Description automatically generated">
            <a:extLst>
              <a:ext uri="{FF2B5EF4-FFF2-40B4-BE49-F238E27FC236}">
                <a16:creationId xmlns:a16="http://schemas.microsoft.com/office/drawing/2014/main" id="{043C76AB-DD24-81CC-1490-2BD7DA83B827}"/>
              </a:ext>
            </a:extLst>
          </p:cNvPr>
          <p:cNvPicPr>
            <a:picLocks noChangeAspect="1"/>
          </p:cNvPicPr>
          <p:nvPr/>
        </p:nvPicPr>
        <p:blipFill>
          <a:blip r:embed="rId3"/>
          <a:stretch>
            <a:fillRect/>
          </a:stretch>
        </p:blipFill>
        <p:spPr>
          <a:xfrm>
            <a:off x="251520" y="4149080"/>
            <a:ext cx="8429399" cy="1080120"/>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C58B89F4-B78A-F95E-FAD7-E270927C04B9}"/>
              </a:ext>
            </a:extLst>
          </p:cNvPr>
          <p:cNvPicPr>
            <a:picLocks noChangeAspect="1"/>
          </p:cNvPicPr>
          <p:nvPr/>
        </p:nvPicPr>
        <p:blipFill>
          <a:blip r:embed="rId4"/>
          <a:stretch>
            <a:fillRect/>
          </a:stretch>
        </p:blipFill>
        <p:spPr>
          <a:xfrm>
            <a:off x="323528" y="476672"/>
            <a:ext cx="6641683" cy="2304256"/>
          </a:xfrm>
          <a:prstGeom prst="rect">
            <a:avLst/>
          </a:prstGeom>
        </p:spPr>
      </p:pic>
      <p:sp>
        <p:nvSpPr>
          <p:cNvPr id="10" name="Down Arrow 9">
            <a:extLst>
              <a:ext uri="{FF2B5EF4-FFF2-40B4-BE49-F238E27FC236}">
                <a16:creationId xmlns:a16="http://schemas.microsoft.com/office/drawing/2014/main" id="{CE175DB5-B9A7-494F-5247-8CCA33186D83}"/>
              </a:ext>
            </a:extLst>
          </p:cNvPr>
          <p:cNvSpPr/>
          <p:nvPr/>
        </p:nvSpPr>
        <p:spPr bwMode="auto">
          <a:xfrm rot="19109042">
            <a:off x="5921555" y="1660555"/>
            <a:ext cx="576064" cy="2986800"/>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dirty="0">
              <a:ln>
                <a:noFill/>
              </a:ln>
              <a:solidFill>
                <a:srgbClr val="000000"/>
              </a:solidFill>
              <a:effectLst/>
              <a:latin typeface="Arial" charset="0"/>
              <a:ea typeface="ＭＳ Ｐゴシック" charset="0"/>
              <a:cs typeface="ＭＳ Ｐゴシック" charset="0"/>
            </a:endParaRPr>
          </a:p>
        </p:txBody>
      </p:sp>
      <p:sp>
        <p:nvSpPr>
          <p:cNvPr id="2" name="TextBox 1">
            <a:extLst>
              <a:ext uri="{FF2B5EF4-FFF2-40B4-BE49-F238E27FC236}">
                <a16:creationId xmlns:a16="http://schemas.microsoft.com/office/drawing/2014/main" id="{6030BAE4-CC96-46C5-0B21-DB6094ECEAEC}"/>
              </a:ext>
            </a:extLst>
          </p:cNvPr>
          <p:cNvSpPr txBox="1"/>
          <p:nvPr/>
        </p:nvSpPr>
        <p:spPr>
          <a:xfrm>
            <a:off x="345180" y="2823319"/>
            <a:ext cx="3074692" cy="461665"/>
          </a:xfrm>
          <a:prstGeom prst="rect">
            <a:avLst/>
          </a:prstGeom>
          <a:noFill/>
        </p:spPr>
        <p:txBody>
          <a:bodyPr wrap="square">
            <a:spAutoFit/>
          </a:bodyPr>
          <a:lstStyle/>
          <a:p>
            <a:r>
              <a:rPr lang="en-US" altLang="en-US" sz="2400" b="1" dirty="0">
                <a:highlight>
                  <a:srgbClr val="FFFF00"/>
                </a:highlight>
              </a:rPr>
              <a:t>Now up to 10 dates!</a:t>
            </a:r>
          </a:p>
        </p:txBody>
      </p:sp>
    </p:spTree>
    <p:extLst>
      <p:ext uri="{BB962C8B-B14F-4D97-AF65-F5344CB8AC3E}">
        <p14:creationId xmlns:p14="http://schemas.microsoft.com/office/powerpoint/2010/main" val="4020829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02F8C-A7F5-D94B-E0F2-86939DC4A3FD}"/>
            </a:ext>
          </a:extLst>
        </p:cNvPr>
        <p:cNvGrpSpPr/>
        <p:nvPr/>
      </p:nvGrpSpPr>
      <p:grpSpPr>
        <a:xfrm>
          <a:off x="0" y="0"/>
          <a:ext cx="0" cy="0"/>
          <a:chOff x="0" y="0"/>
          <a:chExt cx="0" cy="0"/>
        </a:xfrm>
      </p:grpSpPr>
      <p:pic>
        <p:nvPicPr>
          <p:cNvPr id="9" name="Picture 8" descr="A group of bottles with liquid in a beaker&#10;&#10;AI-generated content may be incorrect.">
            <a:extLst>
              <a:ext uri="{FF2B5EF4-FFF2-40B4-BE49-F238E27FC236}">
                <a16:creationId xmlns:a16="http://schemas.microsoft.com/office/drawing/2014/main" id="{BD45536F-8E35-EF06-EED3-D620AE1983DA}"/>
              </a:ext>
            </a:extLst>
          </p:cNvPr>
          <p:cNvPicPr>
            <a:picLocks noChangeAspect="1"/>
          </p:cNvPicPr>
          <p:nvPr/>
        </p:nvPicPr>
        <p:blipFill>
          <a:blip r:embed="rId3"/>
          <a:stretch>
            <a:fillRect/>
          </a:stretch>
        </p:blipFill>
        <p:spPr>
          <a:xfrm>
            <a:off x="323528" y="116632"/>
            <a:ext cx="8348443" cy="2736304"/>
          </a:xfrm>
          <a:prstGeom prst="rect">
            <a:avLst/>
          </a:prstGeom>
        </p:spPr>
      </p:pic>
      <p:sp>
        <p:nvSpPr>
          <p:cNvPr id="12" name="Down Arrow 11">
            <a:extLst>
              <a:ext uri="{FF2B5EF4-FFF2-40B4-BE49-F238E27FC236}">
                <a16:creationId xmlns:a16="http://schemas.microsoft.com/office/drawing/2014/main" id="{C2315E45-B607-34A9-0149-983B22795AEB}"/>
              </a:ext>
            </a:extLst>
          </p:cNvPr>
          <p:cNvSpPr/>
          <p:nvPr/>
        </p:nvSpPr>
        <p:spPr bwMode="auto">
          <a:xfrm rot="18613057">
            <a:off x="2961570" y="2047745"/>
            <a:ext cx="576064" cy="2084550"/>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dirty="0">
              <a:ln>
                <a:noFill/>
              </a:ln>
              <a:solidFill>
                <a:srgbClr val="000000"/>
              </a:solidFill>
              <a:effectLst/>
              <a:latin typeface="Arial" charset="0"/>
              <a:ea typeface="ＭＳ Ｐゴシック" charset="0"/>
              <a:cs typeface="ＭＳ Ｐゴシック" charset="0"/>
            </a:endParaRPr>
          </a:p>
        </p:txBody>
      </p:sp>
      <p:sp>
        <p:nvSpPr>
          <p:cNvPr id="13" name="Down Arrow 12">
            <a:extLst>
              <a:ext uri="{FF2B5EF4-FFF2-40B4-BE49-F238E27FC236}">
                <a16:creationId xmlns:a16="http://schemas.microsoft.com/office/drawing/2014/main" id="{75050557-61CA-32BE-0B4C-8342AB82879B}"/>
              </a:ext>
            </a:extLst>
          </p:cNvPr>
          <p:cNvSpPr/>
          <p:nvPr/>
        </p:nvSpPr>
        <p:spPr bwMode="auto">
          <a:xfrm rot="5400000">
            <a:off x="6310562" y="5298976"/>
            <a:ext cx="144016" cy="436512"/>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dirty="0">
              <a:ln>
                <a:noFill/>
              </a:ln>
              <a:solidFill>
                <a:srgbClr val="000000"/>
              </a:solidFill>
              <a:effectLst/>
              <a:latin typeface="Arial" charset="0"/>
              <a:ea typeface="ＭＳ Ｐゴシック" charset="0"/>
              <a:cs typeface="ＭＳ Ｐゴシック" charset="0"/>
            </a:endParaRPr>
          </a:p>
        </p:txBody>
      </p:sp>
      <p:sp>
        <p:nvSpPr>
          <p:cNvPr id="14" name="Down Arrow 13">
            <a:extLst>
              <a:ext uri="{FF2B5EF4-FFF2-40B4-BE49-F238E27FC236}">
                <a16:creationId xmlns:a16="http://schemas.microsoft.com/office/drawing/2014/main" id="{747EFEB1-DBA8-CF3A-4AB8-311662AA0347}"/>
              </a:ext>
            </a:extLst>
          </p:cNvPr>
          <p:cNvSpPr/>
          <p:nvPr/>
        </p:nvSpPr>
        <p:spPr bwMode="auto">
          <a:xfrm rot="5400000">
            <a:off x="6302424" y="4722912"/>
            <a:ext cx="144016" cy="436512"/>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dirty="0">
              <a:ln>
                <a:noFill/>
              </a:ln>
              <a:solidFill>
                <a:srgbClr val="000000"/>
              </a:solidFill>
              <a:effectLst/>
              <a:latin typeface="Arial" charset="0"/>
              <a:ea typeface="ＭＳ Ｐゴシック" charset="0"/>
              <a:cs typeface="ＭＳ Ｐゴシック" charset="0"/>
            </a:endParaRPr>
          </a:p>
        </p:txBody>
      </p:sp>
      <p:sp>
        <p:nvSpPr>
          <p:cNvPr id="15" name="Down Arrow 14">
            <a:extLst>
              <a:ext uri="{FF2B5EF4-FFF2-40B4-BE49-F238E27FC236}">
                <a16:creationId xmlns:a16="http://schemas.microsoft.com/office/drawing/2014/main" id="{20130EBE-41DE-94FD-8BDB-5C4A9775AE61}"/>
              </a:ext>
            </a:extLst>
          </p:cNvPr>
          <p:cNvSpPr/>
          <p:nvPr/>
        </p:nvSpPr>
        <p:spPr bwMode="auto">
          <a:xfrm rot="5400000">
            <a:off x="6302424" y="4146848"/>
            <a:ext cx="144016" cy="436512"/>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dirty="0">
              <a:ln>
                <a:noFill/>
              </a:ln>
              <a:solidFill>
                <a:srgbClr val="000000"/>
              </a:solidFill>
              <a:effectLst/>
              <a:latin typeface="Arial" charset="0"/>
              <a:ea typeface="ＭＳ Ｐゴシック" charset="0"/>
              <a:cs typeface="ＭＳ Ｐゴシック" charset="0"/>
            </a:endParaRPr>
          </a:p>
        </p:txBody>
      </p:sp>
      <p:pic>
        <p:nvPicPr>
          <p:cNvPr id="17" name="Picture 16" descr="A screenshot of a phone&#10;&#10;AI-generated content may be incorrect.">
            <a:extLst>
              <a:ext uri="{FF2B5EF4-FFF2-40B4-BE49-F238E27FC236}">
                <a16:creationId xmlns:a16="http://schemas.microsoft.com/office/drawing/2014/main" id="{30AF0EC3-3DF2-19C9-DC4D-65DF687606F7}"/>
              </a:ext>
            </a:extLst>
          </p:cNvPr>
          <p:cNvPicPr>
            <a:picLocks noChangeAspect="1"/>
          </p:cNvPicPr>
          <p:nvPr/>
        </p:nvPicPr>
        <p:blipFill>
          <a:blip r:embed="rId4"/>
          <a:stretch>
            <a:fillRect/>
          </a:stretch>
        </p:blipFill>
        <p:spPr>
          <a:xfrm>
            <a:off x="4117717" y="3612594"/>
            <a:ext cx="2019300" cy="2641600"/>
          </a:xfrm>
          <a:prstGeom prst="rect">
            <a:avLst/>
          </a:prstGeom>
        </p:spPr>
      </p:pic>
    </p:spTree>
    <p:extLst>
      <p:ext uri="{BB962C8B-B14F-4D97-AF65-F5344CB8AC3E}">
        <p14:creationId xmlns:p14="http://schemas.microsoft.com/office/powerpoint/2010/main" val="4201078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FAE3D-D164-4596-3E03-7D1DFFA0FC88}"/>
              </a:ext>
            </a:extLst>
          </p:cNvPr>
          <p:cNvSpPr>
            <a:spLocks noGrp="1"/>
          </p:cNvSpPr>
          <p:nvPr>
            <p:ph type="title"/>
          </p:nvPr>
        </p:nvSpPr>
        <p:spPr>
          <a:xfrm>
            <a:off x="685800" y="59605"/>
            <a:ext cx="7772400" cy="915888"/>
          </a:xfrm>
        </p:spPr>
        <p:txBody>
          <a:bodyPr/>
          <a:lstStyle/>
          <a:p>
            <a:r>
              <a:rPr lang="en-US" sz="3600" dirty="0"/>
              <a:t>Catching forgotten signatures!</a:t>
            </a:r>
          </a:p>
        </p:txBody>
      </p:sp>
      <p:pic>
        <p:nvPicPr>
          <p:cNvPr id="5" name="Picture 4">
            <a:extLst>
              <a:ext uri="{FF2B5EF4-FFF2-40B4-BE49-F238E27FC236}">
                <a16:creationId xmlns:a16="http://schemas.microsoft.com/office/drawing/2014/main" id="{9EDA87FB-C971-F843-B951-91C59E6A5CDF}"/>
              </a:ext>
            </a:extLst>
          </p:cNvPr>
          <p:cNvPicPr>
            <a:picLocks noChangeAspect="1"/>
          </p:cNvPicPr>
          <p:nvPr/>
        </p:nvPicPr>
        <p:blipFill>
          <a:blip r:embed="rId2"/>
          <a:stretch>
            <a:fillRect/>
          </a:stretch>
        </p:blipFill>
        <p:spPr>
          <a:xfrm>
            <a:off x="5580112" y="4221088"/>
            <a:ext cx="2707935" cy="2322575"/>
          </a:xfrm>
          <a:prstGeom prst="rect">
            <a:avLst/>
          </a:prstGeom>
        </p:spPr>
      </p:pic>
      <p:pic>
        <p:nvPicPr>
          <p:cNvPr id="7" name="Picture 6">
            <a:extLst>
              <a:ext uri="{FF2B5EF4-FFF2-40B4-BE49-F238E27FC236}">
                <a16:creationId xmlns:a16="http://schemas.microsoft.com/office/drawing/2014/main" id="{B68830B5-B8F3-B001-7043-0794D24DBC8C}"/>
              </a:ext>
            </a:extLst>
          </p:cNvPr>
          <p:cNvPicPr>
            <a:picLocks noChangeAspect="1"/>
          </p:cNvPicPr>
          <p:nvPr/>
        </p:nvPicPr>
        <p:blipFill>
          <a:blip r:embed="rId3"/>
          <a:stretch>
            <a:fillRect/>
          </a:stretch>
        </p:blipFill>
        <p:spPr>
          <a:xfrm>
            <a:off x="323528" y="1106425"/>
            <a:ext cx="7772400" cy="2322575"/>
          </a:xfrm>
          <a:prstGeom prst="rect">
            <a:avLst/>
          </a:prstGeom>
        </p:spPr>
      </p:pic>
    </p:spTree>
    <p:extLst>
      <p:ext uri="{BB962C8B-B14F-4D97-AF65-F5344CB8AC3E}">
        <p14:creationId xmlns:p14="http://schemas.microsoft.com/office/powerpoint/2010/main" val="1966326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784B3-1B1B-83FF-719C-7C28AEA02508}"/>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3524A6B1-5C95-E80F-DFB1-ED73072F1179}"/>
              </a:ext>
            </a:extLst>
          </p:cNvPr>
          <p:cNvPicPr>
            <a:picLocks noChangeAspect="1"/>
          </p:cNvPicPr>
          <p:nvPr/>
        </p:nvPicPr>
        <p:blipFill>
          <a:blip r:embed="rId3"/>
          <a:stretch>
            <a:fillRect/>
          </a:stretch>
        </p:blipFill>
        <p:spPr>
          <a:xfrm>
            <a:off x="685800" y="188640"/>
            <a:ext cx="7772400" cy="1781012"/>
          </a:xfrm>
          <a:prstGeom prst="rect">
            <a:avLst/>
          </a:prstGeom>
        </p:spPr>
      </p:pic>
      <p:pic>
        <p:nvPicPr>
          <p:cNvPr id="15" name="Picture 14">
            <a:extLst>
              <a:ext uri="{FF2B5EF4-FFF2-40B4-BE49-F238E27FC236}">
                <a16:creationId xmlns:a16="http://schemas.microsoft.com/office/drawing/2014/main" id="{6709341D-1B84-83B8-DB52-7133642F7B64}"/>
              </a:ext>
            </a:extLst>
          </p:cNvPr>
          <p:cNvPicPr>
            <a:picLocks noChangeAspect="1"/>
          </p:cNvPicPr>
          <p:nvPr/>
        </p:nvPicPr>
        <p:blipFill>
          <a:blip r:embed="rId4"/>
          <a:stretch>
            <a:fillRect/>
          </a:stretch>
        </p:blipFill>
        <p:spPr>
          <a:xfrm>
            <a:off x="2915816" y="2835536"/>
            <a:ext cx="5629176" cy="3833824"/>
          </a:xfrm>
          <a:prstGeom prst="rect">
            <a:avLst/>
          </a:prstGeom>
        </p:spPr>
      </p:pic>
    </p:spTree>
    <p:extLst>
      <p:ext uri="{BB962C8B-B14F-4D97-AF65-F5344CB8AC3E}">
        <p14:creationId xmlns:p14="http://schemas.microsoft.com/office/powerpoint/2010/main" val="1726815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460AB-ABB5-0AC5-3D9D-131087B20491}"/>
            </a:ext>
          </a:extLst>
        </p:cNvPr>
        <p:cNvGrpSpPr/>
        <p:nvPr/>
      </p:nvGrpSpPr>
      <p:grpSpPr>
        <a:xfrm>
          <a:off x="0" y="0"/>
          <a:ext cx="0" cy="0"/>
          <a:chOff x="0" y="0"/>
          <a:chExt cx="0" cy="0"/>
        </a:xfrm>
      </p:grpSpPr>
      <p:pic>
        <p:nvPicPr>
          <p:cNvPr id="8" name="Picture 7" descr="A screenshot of a computer&#10;&#10;Description automatically generated">
            <a:extLst>
              <a:ext uri="{FF2B5EF4-FFF2-40B4-BE49-F238E27FC236}">
                <a16:creationId xmlns:a16="http://schemas.microsoft.com/office/drawing/2014/main" id="{B2F4B2FF-DD3C-7DA7-1149-8608FA1682C8}"/>
              </a:ext>
            </a:extLst>
          </p:cNvPr>
          <p:cNvPicPr>
            <a:picLocks noChangeAspect="1"/>
          </p:cNvPicPr>
          <p:nvPr/>
        </p:nvPicPr>
        <p:blipFill>
          <a:blip r:embed="rId3"/>
          <a:stretch>
            <a:fillRect/>
          </a:stretch>
        </p:blipFill>
        <p:spPr>
          <a:xfrm>
            <a:off x="688032" y="888369"/>
            <a:ext cx="7772400" cy="2036575"/>
          </a:xfrm>
          <a:prstGeom prst="rect">
            <a:avLst/>
          </a:prstGeom>
        </p:spPr>
      </p:pic>
      <p:sp>
        <p:nvSpPr>
          <p:cNvPr id="4" name="Down Arrow 3">
            <a:extLst>
              <a:ext uri="{FF2B5EF4-FFF2-40B4-BE49-F238E27FC236}">
                <a16:creationId xmlns:a16="http://schemas.microsoft.com/office/drawing/2014/main" id="{21B88E02-2647-F268-7513-19CA10DF2F3A}"/>
              </a:ext>
            </a:extLst>
          </p:cNvPr>
          <p:cNvSpPr/>
          <p:nvPr/>
        </p:nvSpPr>
        <p:spPr bwMode="auto">
          <a:xfrm rot="1938046">
            <a:off x="7720072" y="210061"/>
            <a:ext cx="576064" cy="781742"/>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dirty="0">
              <a:ln>
                <a:noFill/>
              </a:ln>
              <a:solidFill>
                <a:srgbClr val="000000"/>
              </a:solidFill>
              <a:effectLst/>
              <a:latin typeface="Arial" charset="0"/>
              <a:ea typeface="ＭＳ Ｐゴシック" charset="0"/>
              <a:cs typeface="ＭＳ Ｐゴシック" charset="0"/>
            </a:endParaRPr>
          </a:p>
        </p:txBody>
      </p:sp>
      <p:pic>
        <p:nvPicPr>
          <p:cNvPr id="10" name="Picture 9" descr="A screenshot of a computer&#10;&#10;Description automatically generated">
            <a:extLst>
              <a:ext uri="{FF2B5EF4-FFF2-40B4-BE49-F238E27FC236}">
                <a16:creationId xmlns:a16="http://schemas.microsoft.com/office/drawing/2014/main" id="{234398C9-121E-EB7E-CA98-F33CAF19404E}"/>
              </a:ext>
            </a:extLst>
          </p:cNvPr>
          <p:cNvPicPr>
            <a:picLocks noChangeAspect="1"/>
          </p:cNvPicPr>
          <p:nvPr/>
        </p:nvPicPr>
        <p:blipFill>
          <a:blip r:embed="rId4"/>
          <a:stretch>
            <a:fillRect/>
          </a:stretch>
        </p:blipFill>
        <p:spPr>
          <a:xfrm>
            <a:off x="1403648" y="3429000"/>
            <a:ext cx="5972200" cy="2824164"/>
          </a:xfrm>
          <a:prstGeom prst="rect">
            <a:avLst/>
          </a:prstGeom>
        </p:spPr>
      </p:pic>
      <p:sp>
        <p:nvSpPr>
          <p:cNvPr id="11" name="Down Arrow 10">
            <a:extLst>
              <a:ext uri="{FF2B5EF4-FFF2-40B4-BE49-F238E27FC236}">
                <a16:creationId xmlns:a16="http://schemas.microsoft.com/office/drawing/2014/main" id="{6B93592F-7D80-8E96-744C-098A31F14151}"/>
              </a:ext>
            </a:extLst>
          </p:cNvPr>
          <p:cNvSpPr/>
          <p:nvPr/>
        </p:nvSpPr>
        <p:spPr bwMode="auto">
          <a:xfrm rot="5400000">
            <a:off x="7478687" y="4046241"/>
            <a:ext cx="576064" cy="781742"/>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dirty="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2807550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20710-ED8F-4178-5524-9F4B7B7E0FCA}"/>
            </a:ext>
          </a:extLst>
        </p:cNvPr>
        <p:cNvGrpSpPr/>
        <p:nvPr/>
      </p:nvGrpSpPr>
      <p:grpSpPr>
        <a:xfrm>
          <a:off x="0" y="0"/>
          <a:ext cx="0" cy="0"/>
          <a:chOff x="0" y="0"/>
          <a:chExt cx="0" cy="0"/>
        </a:xfrm>
      </p:grpSpPr>
      <p:sp>
        <p:nvSpPr>
          <p:cNvPr id="20481" name="Rectangle 2">
            <a:extLst>
              <a:ext uri="{FF2B5EF4-FFF2-40B4-BE49-F238E27FC236}">
                <a16:creationId xmlns:a16="http://schemas.microsoft.com/office/drawing/2014/main" id="{D277E9E8-C093-97F3-5C28-2C126DFAB3F1}"/>
              </a:ext>
            </a:extLst>
          </p:cNvPr>
          <p:cNvSpPr>
            <a:spLocks noGrp="1" noChangeArrowheads="1"/>
          </p:cNvSpPr>
          <p:nvPr>
            <p:ph type="title"/>
          </p:nvPr>
        </p:nvSpPr>
        <p:spPr>
          <a:xfrm>
            <a:off x="467544" y="2492896"/>
            <a:ext cx="8352928" cy="1143000"/>
          </a:xfrm>
        </p:spPr>
        <p:txBody>
          <a:bodyPr/>
          <a:lstStyle/>
          <a:p>
            <a:pPr eaLnBrk="1" hangingPunct="1"/>
            <a:r>
              <a:rPr lang="en-US" sz="7000" dirty="0">
                <a:latin typeface="Arial" charset="0"/>
                <a:ea typeface="ＭＳ Ｐゴシック" charset="0"/>
                <a:cs typeface="ＭＳ Ｐゴシック" charset="0"/>
              </a:rPr>
              <a:t>Tools demo</a:t>
            </a:r>
            <a:br>
              <a:rPr lang="en-US" sz="7000" dirty="0">
                <a:latin typeface="Arial" charset="0"/>
                <a:ea typeface="ＭＳ Ｐゴシック" charset="0"/>
                <a:cs typeface="ＭＳ Ｐゴシック" charset="0"/>
              </a:rPr>
            </a:br>
            <a:r>
              <a:rPr lang="en-US" sz="3000" dirty="0">
                <a:latin typeface="Arial" charset="0"/>
                <a:ea typeface="ＭＳ Ｐゴシック" charset="0"/>
                <a:cs typeface="ＭＳ Ｐゴシック" charset="0"/>
              </a:rPr>
              <a:t>including stocktaking &amp; year groups</a:t>
            </a:r>
          </a:p>
        </p:txBody>
      </p:sp>
    </p:spTree>
    <p:extLst>
      <p:ext uri="{BB962C8B-B14F-4D97-AF65-F5344CB8AC3E}">
        <p14:creationId xmlns:p14="http://schemas.microsoft.com/office/powerpoint/2010/main" val="1277759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205BC-5A39-CBFF-7CBB-659A9BBAACC9}"/>
            </a:ext>
          </a:extLst>
        </p:cNvPr>
        <p:cNvGrpSpPr/>
        <p:nvPr/>
      </p:nvGrpSpPr>
      <p:grpSpPr>
        <a:xfrm>
          <a:off x="0" y="0"/>
          <a:ext cx="0" cy="0"/>
          <a:chOff x="0" y="0"/>
          <a:chExt cx="0" cy="0"/>
        </a:xfrm>
      </p:grpSpPr>
      <p:sp>
        <p:nvSpPr>
          <p:cNvPr id="20481" name="Rectangle 2">
            <a:extLst>
              <a:ext uri="{FF2B5EF4-FFF2-40B4-BE49-F238E27FC236}">
                <a16:creationId xmlns:a16="http://schemas.microsoft.com/office/drawing/2014/main" id="{2FA72C15-DCAB-5A1D-BFF9-2BB478FC9329}"/>
              </a:ext>
            </a:extLst>
          </p:cNvPr>
          <p:cNvSpPr>
            <a:spLocks noGrp="1" noChangeArrowheads="1"/>
          </p:cNvSpPr>
          <p:nvPr>
            <p:ph type="title"/>
          </p:nvPr>
        </p:nvSpPr>
        <p:spPr>
          <a:xfrm>
            <a:off x="395536" y="2204864"/>
            <a:ext cx="8352928" cy="1143000"/>
          </a:xfrm>
        </p:spPr>
        <p:txBody>
          <a:bodyPr/>
          <a:lstStyle/>
          <a:p>
            <a:pPr algn="l" eaLnBrk="1" hangingPunct="1"/>
            <a:r>
              <a:rPr lang="en-US" sz="7000" dirty="0">
                <a:solidFill>
                  <a:schemeClr val="accent2"/>
                </a:solidFill>
                <a:latin typeface="Arial" charset="0"/>
                <a:ea typeface="ＭＳ Ｐゴシック" charset="0"/>
                <a:cs typeface="ＭＳ Ｐゴシック" charset="0"/>
              </a:rPr>
              <a:t>Share Superuser</a:t>
            </a:r>
            <a:br>
              <a:rPr lang="en-US" sz="7000" dirty="0">
                <a:latin typeface="Arial" charset="0"/>
                <a:ea typeface="ＭＳ Ｐゴシック" charset="0"/>
                <a:cs typeface="ＭＳ Ｐゴシック" charset="0"/>
              </a:rPr>
            </a:br>
            <a:br>
              <a:rPr lang="en-US" sz="7000" dirty="0">
                <a:latin typeface="Arial" charset="0"/>
                <a:ea typeface="ＭＳ Ｐゴシック" charset="0"/>
                <a:cs typeface="ＭＳ Ｐゴシック" charset="0"/>
              </a:rPr>
            </a:br>
            <a:r>
              <a:rPr lang="en-US" sz="4000" dirty="0">
                <a:latin typeface="Arial" charset="0"/>
                <a:ea typeface="ＭＳ Ｐゴシック" charset="0"/>
                <a:cs typeface="ＭＳ Ｐゴシック" charset="0"/>
              </a:rPr>
              <a:t>Create a library of risk assessments to share between schools</a:t>
            </a:r>
          </a:p>
        </p:txBody>
      </p:sp>
    </p:spTree>
    <p:extLst>
      <p:ext uri="{BB962C8B-B14F-4D97-AF65-F5344CB8AC3E}">
        <p14:creationId xmlns:p14="http://schemas.microsoft.com/office/powerpoint/2010/main" val="408498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B3FA5-CDE1-555F-D43F-4AC5611B7D2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103CA34-9448-EF8A-EA18-DBD025F11E73}"/>
              </a:ext>
            </a:extLst>
          </p:cNvPr>
          <p:cNvPicPr>
            <a:picLocks noChangeAspect="1"/>
          </p:cNvPicPr>
          <p:nvPr/>
        </p:nvPicPr>
        <p:blipFill>
          <a:blip r:embed="rId3"/>
          <a:stretch>
            <a:fillRect/>
          </a:stretch>
        </p:blipFill>
        <p:spPr>
          <a:xfrm>
            <a:off x="-7525344" y="3501008"/>
            <a:ext cx="16819805" cy="1733411"/>
          </a:xfrm>
          <a:prstGeom prst="rect">
            <a:avLst/>
          </a:prstGeom>
        </p:spPr>
      </p:pic>
      <p:pic>
        <p:nvPicPr>
          <p:cNvPr id="8" name="Picture 7" descr="A screenshot of a computer&#10;&#10;Description automatically generated">
            <a:extLst>
              <a:ext uri="{FF2B5EF4-FFF2-40B4-BE49-F238E27FC236}">
                <a16:creationId xmlns:a16="http://schemas.microsoft.com/office/drawing/2014/main" id="{67525246-2497-17DC-41E9-070CCC3E916C}"/>
              </a:ext>
            </a:extLst>
          </p:cNvPr>
          <p:cNvPicPr>
            <a:picLocks noChangeAspect="1"/>
          </p:cNvPicPr>
          <p:nvPr/>
        </p:nvPicPr>
        <p:blipFill>
          <a:blip r:embed="rId4"/>
          <a:stretch>
            <a:fillRect/>
          </a:stretch>
        </p:blipFill>
        <p:spPr>
          <a:xfrm>
            <a:off x="251520" y="1108590"/>
            <a:ext cx="7772400" cy="1029981"/>
          </a:xfrm>
          <a:prstGeom prst="rect">
            <a:avLst/>
          </a:prstGeom>
        </p:spPr>
      </p:pic>
      <p:sp>
        <p:nvSpPr>
          <p:cNvPr id="9" name="Down Arrow 8">
            <a:extLst>
              <a:ext uri="{FF2B5EF4-FFF2-40B4-BE49-F238E27FC236}">
                <a16:creationId xmlns:a16="http://schemas.microsoft.com/office/drawing/2014/main" id="{A0CF98A0-954A-19EE-95D0-B45241308BAF}"/>
              </a:ext>
            </a:extLst>
          </p:cNvPr>
          <p:cNvSpPr/>
          <p:nvPr/>
        </p:nvSpPr>
        <p:spPr bwMode="auto">
          <a:xfrm rot="1822079">
            <a:off x="6239982" y="1929062"/>
            <a:ext cx="667581" cy="1549423"/>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dirty="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2376365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19C9E806-2491-8541-8825-63D115FE7488}"/>
              </a:ext>
            </a:extLst>
          </p:cNvPr>
          <p:cNvSpPr>
            <a:spLocks noGrp="1" noChangeArrowheads="1"/>
          </p:cNvSpPr>
          <p:nvPr>
            <p:ph type="title"/>
          </p:nvPr>
        </p:nvSpPr>
        <p:spPr>
          <a:xfrm>
            <a:off x="-1539240" y="1052696"/>
            <a:ext cx="9144000" cy="515938"/>
          </a:xfrm>
        </p:spPr>
        <p:txBody>
          <a:bodyPr/>
          <a:lstStyle/>
          <a:p>
            <a:pPr eaLnBrk="1" hangingPunct="1"/>
            <a:r>
              <a:rPr lang="en-US" altLang="en-US" sz="3600" dirty="0">
                <a:solidFill>
                  <a:schemeClr val="tx1"/>
                </a:solidFill>
              </a:rPr>
              <a:t>Safety Databases</a:t>
            </a:r>
            <a:endParaRPr lang="en-US" altLang="en-US" sz="4800" dirty="0">
              <a:solidFill>
                <a:schemeClr val="tx1"/>
              </a:solidFill>
            </a:endParaRPr>
          </a:p>
        </p:txBody>
      </p:sp>
      <p:sp>
        <p:nvSpPr>
          <p:cNvPr id="24578" name="Rectangle 3">
            <a:extLst>
              <a:ext uri="{FF2B5EF4-FFF2-40B4-BE49-F238E27FC236}">
                <a16:creationId xmlns:a16="http://schemas.microsoft.com/office/drawing/2014/main" id="{89F8B304-8EFB-9744-BB35-F57F5514FAB8}"/>
              </a:ext>
            </a:extLst>
          </p:cNvPr>
          <p:cNvSpPr>
            <a:spLocks noGrp="1" noChangeArrowheads="1"/>
          </p:cNvSpPr>
          <p:nvPr>
            <p:ph type="body" idx="1"/>
          </p:nvPr>
        </p:nvSpPr>
        <p:spPr>
          <a:xfrm>
            <a:off x="1223628" y="1916832"/>
            <a:ext cx="6696744" cy="936104"/>
          </a:xfrm>
        </p:spPr>
        <p:txBody>
          <a:bodyPr/>
          <a:lstStyle/>
          <a:p>
            <a:pPr marL="0" indent="0">
              <a:buNone/>
            </a:pPr>
            <a:r>
              <a:rPr lang="en-US" altLang="en-US" sz="9600" b="1" dirty="0">
                <a:solidFill>
                  <a:srgbClr val="00B050"/>
                </a:solidFill>
              </a:rPr>
              <a:t>&gt;830</a:t>
            </a:r>
            <a:r>
              <a:rPr lang="en-US" altLang="en-US" sz="9600" dirty="0"/>
              <a:t> </a:t>
            </a:r>
          </a:p>
          <a:p>
            <a:pPr marL="0" indent="0">
              <a:buNone/>
            </a:pPr>
            <a:r>
              <a:rPr lang="en-US" altLang="en-US" dirty="0"/>
              <a:t>new and updated items!</a:t>
            </a:r>
          </a:p>
          <a:p>
            <a:pPr marL="0" indent="0">
              <a:buNone/>
            </a:pPr>
            <a:endParaRPr lang="en-US" altLang="en-US" sz="2400" dirty="0"/>
          </a:p>
          <a:p>
            <a:pPr marL="0" indent="0">
              <a:buNone/>
            </a:pPr>
            <a:endParaRPr lang="en-US" altLang="en-US" sz="2400" dirty="0"/>
          </a:p>
          <a:p>
            <a:pPr marL="0" indent="0">
              <a:buNone/>
            </a:pPr>
            <a:endParaRPr lang="en-US" altLang="en-US" sz="2400" dirty="0"/>
          </a:p>
          <a:p>
            <a:pPr marL="0" indent="0">
              <a:buNone/>
            </a:pPr>
            <a:endParaRPr lang="en-US" altLang="en-US" sz="2400" dirty="0"/>
          </a:p>
          <a:p>
            <a:pPr marL="0" indent="0">
              <a:buNone/>
            </a:pPr>
            <a:endParaRPr lang="en-US" altLang="en-US" sz="2400" dirty="0"/>
          </a:p>
        </p:txBody>
      </p:sp>
      <p:sp>
        <p:nvSpPr>
          <p:cNvPr id="3" name="TextBox 2">
            <a:extLst>
              <a:ext uri="{FF2B5EF4-FFF2-40B4-BE49-F238E27FC236}">
                <a16:creationId xmlns:a16="http://schemas.microsoft.com/office/drawing/2014/main" id="{92C0E73F-2423-5D36-AD7F-14CD8F90F31D}"/>
              </a:ext>
            </a:extLst>
          </p:cNvPr>
          <p:cNvSpPr txBox="1"/>
          <p:nvPr/>
        </p:nvSpPr>
        <p:spPr>
          <a:xfrm>
            <a:off x="1243592" y="4696564"/>
            <a:ext cx="9144000" cy="1184940"/>
          </a:xfrm>
          <a:prstGeom prst="rect">
            <a:avLst/>
          </a:prstGeom>
          <a:noFill/>
        </p:spPr>
        <p:txBody>
          <a:bodyPr wrap="square">
            <a:spAutoFit/>
          </a:bodyPr>
          <a:lstStyle/>
          <a:p>
            <a:r>
              <a:rPr lang="en-AU" b="1" dirty="0"/>
              <a:t>New significant changes page:</a:t>
            </a:r>
          </a:p>
          <a:p>
            <a:endParaRPr lang="en-AU" sz="500" b="1" dirty="0">
              <a:solidFill>
                <a:srgbClr val="00B050"/>
              </a:solidFill>
              <a:hlinkClick r:id="rId3"/>
            </a:endParaRPr>
          </a:p>
          <a:p>
            <a:r>
              <a:rPr lang="en-AU" sz="1800" b="1" dirty="0">
                <a:solidFill>
                  <a:srgbClr val="00B050"/>
                </a:solidFill>
                <a:hlinkClick r:id="rId4"/>
              </a:rPr>
              <a:t>https://www.riskassess.com.au/info/changes_in_chemical_hazards</a:t>
            </a:r>
            <a:endParaRPr lang="en-AU" sz="1800" b="1" dirty="0">
              <a:solidFill>
                <a:srgbClr val="00B050"/>
              </a:solidFill>
            </a:endParaRPr>
          </a:p>
          <a:p>
            <a:pPr marL="0" indent="0">
              <a:buNone/>
            </a:pPr>
            <a:endParaRPr lang="en-US" altLang="en-US" sz="2400" dirty="0"/>
          </a:p>
        </p:txBody>
      </p:sp>
    </p:spTree>
    <p:extLst>
      <p:ext uri="{BB962C8B-B14F-4D97-AF65-F5344CB8AC3E}">
        <p14:creationId xmlns:p14="http://schemas.microsoft.com/office/powerpoint/2010/main" val="1556618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19C78-1867-273A-96EC-BB186B013823}"/>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59B07A95-0F5B-8EF7-6304-85E5E87C100D}"/>
              </a:ext>
            </a:extLst>
          </p:cNvPr>
          <p:cNvSpPr txBox="1"/>
          <p:nvPr/>
        </p:nvSpPr>
        <p:spPr>
          <a:xfrm>
            <a:off x="256406" y="338847"/>
            <a:ext cx="7556225" cy="461665"/>
          </a:xfrm>
          <a:prstGeom prst="rect">
            <a:avLst/>
          </a:prstGeom>
          <a:noFill/>
        </p:spPr>
        <p:txBody>
          <a:bodyPr wrap="square">
            <a:spAutoFit/>
          </a:bodyPr>
          <a:lstStyle/>
          <a:p>
            <a:r>
              <a:rPr lang="en-AU" b="1" dirty="0"/>
              <a:t>Borax (and "slime") hazards</a:t>
            </a:r>
            <a:r>
              <a:rPr lang="en-AU" b="1" i="0" dirty="0">
                <a:solidFill>
                  <a:srgbClr val="303030"/>
                </a:solidFill>
                <a:effectLst/>
                <a:latin typeface="Arial" panose="020B0604020202020204" pitchFamily="34" charset="0"/>
              </a:rPr>
              <a:t> information upgraded</a:t>
            </a:r>
          </a:p>
        </p:txBody>
      </p:sp>
      <p:pic>
        <p:nvPicPr>
          <p:cNvPr id="8" name="Picture 7" descr="A screenshot of a computer&#10;&#10;AI-generated content may be incorrect.">
            <a:extLst>
              <a:ext uri="{FF2B5EF4-FFF2-40B4-BE49-F238E27FC236}">
                <a16:creationId xmlns:a16="http://schemas.microsoft.com/office/drawing/2014/main" id="{EE98D44A-F2B9-DA75-73D5-A7A6DEEDC548}"/>
              </a:ext>
            </a:extLst>
          </p:cNvPr>
          <p:cNvPicPr>
            <a:picLocks noChangeAspect="1"/>
          </p:cNvPicPr>
          <p:nvPr/>
        </p:nvPicPr>
        <p:blipFill>
          <a:blip r:embed="rId3"/>
          <a:stretch>
            <a:fillRect/>
          </a:stretch>
        </p:blipFill>
        <p:spPr>
          <a:xfrm>
            <a:off x="291188" y="1088544"/>
            <a:ext cx="8561624" cy="3816424"/>
          </a:xfrm>
          <a:prstGeom prst="rect">
            <a:avLst/>
          </a:prstGeom>
        </p:spPr>
      </p:pic>
    </p:spTree>
    <p:extLst>
      <p:ext uri="{BB962C8B-B14F-4D97-AF65-F5344CB8AC3E}">
        <p14:creationId xmlns:p14="http://schemas.microsoft.com/office/powerpoint/2010/main" val="2202626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omputer screen&#10;&#10;Description automatically generated">
            <a:extLst>
              <a:ext uri="{FF2B5EF4-FFF2-40B4-BE49-F238E27FC236}">
                <a16:creationId xmlns:a16="http://schemas.microsoft.com/office/drawing/2014/main" id="{D176243E-52D1-C5CB-22D0-99C23C3F7205}"/>
              </a:ext>
            </a:extLst>
          </p:cNvPr>
          <p:cNvPicPr>
            <a:picLocks noChangeAspect="1"/>
          </p:cNvPicPr>
          <p:nvPr/>
        </p:nvPicPr>
        <p:blipFill>
          <a:blip r:embed="rId3"/>
          <a:stretch>
            <a:fillRect/>
          </a:stretch>
        </p:blipFill>
        <p:spPr>
          <a:xfrm>
            <a:off x="625642" y="59919"/>
            <a:ext cx="7772400" cy="6753457"/>
          </a:xfrm>
          <a:prstGeom prst="rect">
            <a:avLst/>
          </a:prstGeom>
        </p:spPr>
      </p:pic>
    </p:spTree>
    <p:extLst>
      <p:ext uri="{BB962C8B-B14F-4D97-AF65-F5344CB8AC3E}">
        <p14:creationId xmlns:p14="http://schemas.microsoft.com/office/powerpoint/2010/main" val="344454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88D58-E46B-9763-E649-BED60EF00915}"/>
            </a:ext>
          </a:extLst>
        </p:cNvPr>
        <p:cNvGrpSpPr/>
        <p:nvPr/>
      </p:nvGrpSpPr>
      <p:grpSpPr>
        <a:xfrm>
          <a:off x="0" y="0"/>
          <a:ext cx="0" cy="0"/>
          <a:chOff x="0" y="0"/>
          <a:chExt cx="0" cy="0"/>
        </a:xfrm>
      </p:grpSpPr>
      <p:pic>
        <p:nvPicPr>
          <p:cNvPr id="14" name="Picture 13" descr="A close-up of a question&#10;&#10;AI-generated content may be incorrect.">
            <a:extLst>
              <a:ext uri="{FF2B5EF4-FFF2-40B4-BE49-F238E27FC236}">
                <a16:creationId xmlns:a16="http://schemas.microsoft.com/office/drawing/2014/main" id="{A127AD12-D9DA-FC22-A8D2-03DD6F03B846}"/>
              </a:ext>
            </a:extLst>
          </p:cNvPr>
          <p:cNvPicPr>
            <a:picLocks noChangeAspect="1"/>
          </p:cNvPicPr>
          <p:nvPr/>
        </p:nvPicPr>
        <p:blipFill>
          <a:blip r:embed="rId3"/>
          <a:stretch>
            <a:fillRect/>
          </a:stretch>
        </p:blipFill>
        <p:spPr>
          <a:xfrm>
            <a:off x="4355976" y="3572550"/>
            <a:ext cx="7772400" cy="2688198"/>
          </a:xfrm>
          <a:prstGeom prst="rect">
            <a:avLst/>
          </a:prstGeom>
        </p:spPr>
      </p:pic>
      <p:pic>
        <p:nvPicPr>
          <p:cNvPr id="8" name="Picture 7" descr="A person using a blowtorch to make a brick&#10;&#10;AI-generated content may be incorrect.">
            <a:extLst>
              <a:ext uri="{FF2B5EF4-FFF2-40B4-BE49-F238E27FC236}">
                <a16:creationId xmlns:a16="http://schemas.microsoft.com/office/drawing/2014/main" id="{703118C8-A999-E526-8AB3-0CD4103A6B1A}"/>
              </a:ext>
            </a:extLst>
          </p:cNvPr>
          <p:cNvPicPr>
            <a:picLocks noChangeAspect="1"/>
          </p:cNvPicPr>
          <p:nvPr/>
        </p:nvPicPr>
        <p:blipFill>
          <a:blip r:embed="rId4"/>
          <a:stretch>
            <a:fillRect/>
          </a:stretch>
        </p:blipFill>
        <p:spPr>
          <a:xfrm>
            <a:off x="323528" y="299622"/>
            <a:ext cx="3060604" cy="2564904"/>
          </a:xfrm>
          <a:prstGeom prst="rect">
            <a:avLst/>
          </a:prstGeom>
        </p:spPr>
      </p:pic>
      <p:pic>
        <p:nvPicPr>
          <p:cNvPr id="10" name="Picture 9" descr="A cartoon of a person in a lab coat&#10;&#10;AI-generated content may be incorrect.">
            <a:extLst>
              <a:ext uri="{FF2B5EF4-FFF2-40B4-BE49-F238E27FC236}">
                <a16:creationId xmlns:a16="http://schemas.microsoft.com/office/drawing/2014/main" id="{382E5DEE-4A16-F5D7-A3AC-B7B4AB1627E8}"/>
              </a:ext>
            </a:extLst>
          </p:cNvPr>
          <p:cNvPicPr>
            <a:picLocks noChangeAspect="1"/>
          </p:cNvPicPr>
          <p:nvPr/>
        </p:nvPicPr>
        <p:blipFill>
          <a:blip r:embed="rId5"/>
          <a:stretch>
            <a:fillRect/>
          </a:stretch>
        </p:blipFill>
        <p:spPr>
          <a:xfrm>
            <a:off x="4788024" y="213337"/>
            <a:ext cx="2929922" cy="3218522"/>
          </a:xfrm>
          <a:prstGeom prst="rect">
            <a:avLst/>
          </a:prstGeom>
        </p:spPr>
      </p:pic>
      <p:pic>
        <p:nvPicPr>
          <p:cNvPr id="12" name="Picture 11" descr="Screens screenshot of a computer screen&#10;&#10;AI-generated content may be incorrect.">
            <a:extLst>
              <a:ext uri="{FF2B5EF4-FFF2-40B4-BE49-F238E27FC236}">
                <a16:creationId xmlns:a16="http://schemas.microsoft.com/office/drawing/2014/main" id="{023CADE2-D5C7-B792-71DD-CC5A3363CB0A}"/>
              </a:ext>
            </a:extLst>
          </p:cNvPr>
          <p:cNvPicPr>
            <a:picLocks noChangeAspect="1"/>
          </p:cNvPicPr>
          <p:nvPr/>
        </p:nvPicPr>
        <p:blipFill>
          <a:blip r:embed="rId6"/>
          <a:stretch>
            <a:fillRect/>
          </a:stretch>
        </p:blipFill>
        <p:spPr>
          <a:xfrm>
            <a:off x="309603" y="3336807"/>
            <a:ext cx="3614325" cy="2897560"/>
          </a:xfrm>
          <a:prstGeom prst="rect">
            <a:avLst/>
          </a:prstGeom>
        </p:spPr>
      </p:pic>
    </p:spTree>
    <p:extLst>
      <p:ext uri="{BB962C8B-B14F-4D97-AF65-F5344CB8AC3E}">
        <p14:creationId xmlns:p14="http://schemas.microsoft.com/office/powerpoint/2010/main" val="3682035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43FA45A-D5DF-704B-B89A-CE9A5B1B54A3}"/>
              </a:ext>
            </a:extLst>
          </p:cNvPr>
          <p:cNvPicPr>
            <a:picLocks noChangeAspect="1"/>
          </p:cNvPicPr>
          <p:nvPr/>
        </p:nvPicPr>
        <p:blipFill>
          <a:blip r:embed="rId3"/>
          <a:stretch>
            <a:fillRect/>
          </a:stretch>
        </p:blipFill>
        <p:spPr>
          <a:xfrm>
            <a:off x="618193" y="0"/>
            <a:ext cx="7907613" cy="6858000"/>
          </a:xfrm>
          <a:prstGeom prst="rect">
            <a:avLst/>
          </a:prstGeom>
        </p:spPr>
      </p:pic>
    </p:spTree>
    <p:extLst>
      <p:ext uri="{BB962C8B-B14F-4D97-AF65-F5344CB8AC3E}">
        <p14:creationId xmlns:p14="http://schemas.microsoft.com/office/powerpoint/2010/main" val="3341792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459E947-5362-9E96-02FF-3C8D2CD99FA3}"/>
              </a:ext>
            </a:extLst>
          </p:cNvPr>
          <p:cNvPicPr>
            <a:picLocks noChangeAspect="1"/>
          </p:cNvPicPr>
          <p:nvPr/>
        </p:nvPicPr>
        <p:blipFill>
          <a:blip r:embed="rId3"/>
          <a:stretch>
            <a:fillRect/>
          </a:stretch>
        </p:blipFill>
        <p:spPr>
          <a:xfrm>
            <a:off x="185865" y="1071653"/>
            <a:ext cx="8772270" cy="4104456"/>
          </a:xfrm>
          <a:prstGeom prst="rect">
            <a:avLst/>
          </a:prstGeom>
        </p:spPr>
      </p:pic>
      <p:sp>
        <p:nvSpPr>
          <p:cNvPr id="13" name="Rectangle 12">
            <a:extLst>
              <a:ext uri="{FF2B5EF4-FFF2-40B4-BE49-F238E27FC236}">
                <a16:creationId xmlns:a16="http://schemas.microsoft.com/office/drawing/2014/main" id="{286BB846-62F1-0245-B342-3EA34B596EBF}"/>
              </a:ext>
            </a:extLst>
          </p:cNvPr>
          <p:cNvSpPr/>
          <p:nvPr/>
        </p:nvSpPr>
        <p:spPr bwMode="auto">
          <a:xfrm>
            <a:off x="185864" y="4221088"/>
            <a:ext cx="4170111" cy="288032"/>
          </a:xfrm>
          <a:prstGeom prst="rect">
            <a:avLst/>
          </a:prstGeom>
          <a:noFill/>
          <a:ln w="57150"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 name="Down Arrow 6">
            <a:extLst>
              <a:ext uri="{FF2B5EF4-FFF2-40B4-BE49-F238E27FC236}">
                <a16:creationId xmlns:a16="http://schemas.microsoft.com/office/drawing/2014/main" id="{07331E12-1583-42DE-8316-3972EB226255}"/>
              </a:ext>
            </a:extLst>
          </p:cNvPr>
          <p:cNvSpPr/>
          <p:nvPr/>
        </p:nvSpPr>
        <p:spPr bwMode="auto">
          <a:xfrm rot="9410825">
            <a:off x="1699509" y="4459389"/>
            <a:ext cx="643624" cy="1270506"/>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728378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731D5-CFE3-5C93-FBB9-DEC36F6CDF79}"/>
            </a:ext>
          </a:extLst>
        </p:cNvPr>
        <p:cNvGrpSpPr/>
        <p:nvPr/>
      </p:nvGrpSpPr>
      <p:grpSpPr>
        <a:xfrm>
          <a:off x="0" y="0"/>
          <a:ext cx="0" cy="0"/>
          <a:chOff x="0" y="0"/>
          <a:chExt cx="0" cy="0"/>
        </a:xfrm>
      </p:grpSpPr>
      <p:sp>
        <p:nvSpPr>
          <p:cNvPr id="20481" name="Rectangle 2">
            <a:extLst>
              <a:ext uri="{FF2B5EF4-FFF2-40B4-BE49-F238E27FC236}">
                <a16:creationId xmlns:a16="http://schemas.microsoft.com/office/drawing/2014/main" id="{561C316B-0ECB-0BD0-9966-DE0CF63EBC92}"/>
              </a:ext>
            </a:extLst>
          </p:cNvPr>
          <p:cNvSpPr>
            <a:spLocks noGrp="1" noChangeArrowheads="1"/>
          </p:cNvSpPr>
          <p:nvPr>
            <p:ph type="title"/>
          </p:nvPr>
        </p:nvSpPr>
        <p:spPr>
          <a:xfrm>
            <a:off x="467544" y="2492896"/>
            <a:ext cx="8352928" cy="1143000"/>
          </a:xfrm>
        </p:spPr>
        <p:txBody>
          <a:bodyPr/>
          <a:lstStyle/>
          <a:p>
            <a:pPr eaLnBrk="1" hangingPunct="1"/>
            <a:r>
              <a:rPr lang="en-US" sz="7000" dirty="0">
                <a:latin typeface="Arial" charset="0"/>
                <a:ea typeface="ＭＳ Ｐゴシック" charset="0"/>
                <a:cs typeface="ＭＳ Ｐゴシック" charset="0"/>
              </a:rPr>
              <a:t>Best practices</a:t>
            </a:r>
          </a:p>
        </p:txBody>
      </p:sp>
    </p:spTree>
    <p:extLst>
      <p:ext uri="{BB962C8B-B14F-4D97-AF65-F5344CB8AC3E}">
        <p14:creationId xmlns:p14="http://schemas.microsoft.com/office/powerpoint/2010/main" val="479325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3BB8F-C122-488C-171D-29A06070ADB9}"/>
            </a:ext>
          </a:extLst>
        </p:cNvPr>
        <p:cNvGrpSpPr/>
        <p:nvPr/>
      </p:nvGrpSpPr>
      <p:grpSpPr>
        <a:xfrm>
          <a:off x="0" y="0"/>
          <a:ext cx="0" cy="0"/>
          <a:chOff x="0" y="0"/>
          <a:chExt cx="0" cy="0"/>
        </a:xfrm>
      </p:grpSpPr>
      <p:pic>
        <p:nvPicPr>
          <p:cNvPr id="5" name="Picture 4" descr="A screenshot of a computer screen&#10;&#10;AI-generated content may be incorrect.">
            <a:extLst>
              <a:ext uri="{FF2B5EF4-FFF2-40B4-BE49-F238E27FC236}">
                <a16:creationId xmlns:a16="http://schemas.microsoft.com/office/drawing/2014/main" id="{9DA5CA9D-1E47-7967-357D-8C809B6496FA}"/>
              </a:ext>
            </a:extLst>
          </p:cNvPr>
          <p:cNvPicPr>
            <a:picLocks noChangeAspect="1"/>
          </p:cNvPicPr>
          <p:nvPr/>
        </p:nvPicPr>
        <p:blipFill>
          <a:blip r:embed="rId3"/>
          <a:stretch>
            <a:fillRect/>
          </a:stretch>
        </p:blipFill>
        <p:spPr>
          <a:xfrm>
            <a:off x="611560" y="362824"/>
            <a:ext cx="7772400" cy="6132352"/>
          </a:xfrm>
          <a:prstGeom prst="rect">
            <a:avLst/>
          </a:prstGeom>
        </p:spPr>
      </p:pic>
    </p:spTree>
    <p:extLst>
      <p:ext uri="{BB962C8B-B14F-4D97-AF65-F5344CB8AC3E}">
        <p14:creationId xmlns:p14="http://schemas.microsoft.com/office/powerpoint/2010/main" val="1877282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4A0AA-5D19-0146-FD5F-5DDEEAD33EFC}"/>
            </a:ext>
          </a:extLst>
        </p:cNvPr>
        <p:cNvGrpSpPr/>
        <p:nvPr/>
      </p:nvGrpSpPr>
      <p:grpSpPr>
        <a:xfrm>
          <a:off x="0" y="0"/>
          <a:ext cx="0" cy="0"/>
          <a:chOff x="0" y="0"/>
          <a:chExt cx="0" cy="0"/>
        </a:xfrm>
      </p:grpSpPr>
      <p:sp>
        <p:nvSpPr>
          <p:cNvPr id="20481" name="Rectangle 2">
            <a:extLst>
              <a:ext uri="{FF2B5EF4-FFF2-40B4-BE49-F238E27FC236}">
                <a16:creationId xmlns:a16="http://schemas.microsoft.com/office/drawing/2014/main" id="{CA080BAF-2365-5FA1-FBCF-6ED9D81776C5}"/>
              </a:ext>
            </a:extLst>
          </p:cNvPr>
          <p:cNvSpPr>
            <a:spLocks noGrp="1" noChangeArrowheads="1"/>
          </p:cNvSpPr>
          <p:nvPr>
            <p:ph type="title"/>
          </p:nvPr>
        </p:nvSpPr>
        <p:spPr>
          <a:xfrm>
            <a:off x="395536" y="1268760"/>
            <a:ext cx="8352928" cy="5328592"/>
          </a:xfrm>
        </p:spPr>
        <p:txBody>
          <a:bodyPr/>
          <a:lstStyle/>
          <a:p>
            <a:pPr eaLnBrk="1" hangingPunct="1"/>
            <a:r>
              <a:rPr lang="en-US" sz="7000" dirty="0">
                <a:solidFill>
                  <a:schemeClr val="tx1"/>
                </a:solidFill>
                <a:latin typeface="Arial" charset="0"/>
                <a:ea typeface="ＭＳ Ｐゴシック" charset="0"/>
                <a:cs typeface="ＭＳ Ｐゴシック" charset="0"/>
              </a:rPr>
              <a:t>Multiple classes on</a:t>
            </a:r>
            <a:br>
              <a:rPr lang="en-US" sz="7000" dirty="0">
                <a:solidFill>
                  <a:schemeClr val="tx1"/>
                </a:solidFill>
                <a:latin typeface="Arial" charset="0"/>
                <a:ea typeface="ＭＳ Ｐゴシック" charset="0"/>
                <a:cs typeface="ＭＳ Ｐゴシック" charset="0"/>
              </a:rPr>
            </a:br>
            <a:br>
              <a:rPr lang="en-US" sz="4000" dirty="0">
                <a:solidFill>
                  <a:schemeClr val="accent2"/>
                </a:solidFill>
                <a:latin typeface="Arial" charset="0"/>
                <a:ea typeface="ＭＳ Ｐゴシック" charset="0"/>
                <a:cs typeface="ＭＳ Ｐゴシック" charset="0"/>
              </a:rPr>
            </a:br>
            <a:r>
              <a:rPr lang="en-US" sz="7000" dirty="0">
                <a:solidFill>
                  <a:schemeClr val="bg1"/>
                </a:solidFill>
                <a:highlight>
                  <a:srgbClr val="FF0000"/>
                </a:highlight>
                <a:latin typeface="Arial" charset="0"/>
                <a:ea typeface="ＭＳ Ｐゴシック" charset="0"/>
                <a:cs typeface="ＭＳ Ｐゴシック" charset="0"/>
              </a:rPr>
              <a:t>  ONE SINGLE  </a:t>
            </a:r>
            <a:r>
              <a:rPr lang="en-US" sz="100" dirty="0">
                <a:solidFill>
                  <a:schemeClr val="bg1"/>
                </a:solidFill>
                <a:highlight>
                  <a:srgbClr val="FF0000"/>
                </a:highlight>
                <a:latin typeface="Arial" charset="0"/>
                <a:ea typeface="ＭＳ Ｐゴシック" charset="0"/>
                <a:cs typeface="ＭＳ Ｐゴシック" charset="0"/>
              </a:rPr>
              <a:t>.</a:t>
            </a:r>
            <a:r>
              <a:rPr lang="en-US" sz="7000" dirty="0">
                <a:solidFill>
                  <a:schemeClr val="bg1"/>
                </a:solidFill>
                <a:highlight>
                  <a:srgbClr val="FF0000"/>
                </a:highlight>
                <a:latin typeface="Arial" charset="0"/>
                <a:ea typeface="ＭＳ Ｐゴシック" charset="0"/>
                <a:cs typeface="ＭＳ Ｐゴシック" charset="0"/>
              </a:rPr>
              <a:t>  </a:t>
            </a:r>
            <a:br>
              <a:rPr lang="en-US" sz="7000" dirty="0">
                <a:solidFill>
                  <a:schemeClr val="bg1"/>
                </a:solidFill>
                <a:highlight>
                  <a:srgbClr val="FF0000"/>
                </a:highlight>
                <a:latin typeface="Arial" charset="0"/>
                <a:ea typeface="ＭＳ Ｐゴシック" charset="0"/>
                <a:cs typeface="ＭＳ Ｐゴシック" charset="0"/>
              </a:rPr>
            </a:br>
            <a:br>
              <a:rPr lang="en-US" sz="4000" dirty="0">
                <a:solidFill>
                  <a:schemeClr val="accent2"/>
                </a:solidFill>
                <a:latin typeface="Arial" charset="0"/>
                <a:ea typeface="ＭＳ Ｐゴシック" charset="0"/>
                <a:cs typeface="ＭＳ Ｐゴシック" charset="0"/>
              </a:rPr>
            </a:br>
            <a:r>
              <a:rPr lang="en-US" sz="7000" dirty="0">
                <a:solidFill>
                  <a:schemeClr val="tx1"/>
                </a:solidFill>
                <a:latin typeface="Arial" charset="0"/>
                <a:ea typeface="ＭＳ Ｐゴシック" charset="0"/>
                <a:cs typeface="ＭＳ Ｐゴシック" charset="0"/>
              </a:rPr>
              <a:t>Risk Assessment</a:t>
            </a:r>
            <a:br>
              <a:rPr lang="en-US" sz="7000" dirty="0">
                <a:latin typeface="Arial" charset="0"/>
                <a:ea typeface="ＭＳ Ｐゴシック" charset="0"/>
                <a:cs typeface="ＭＳ Ｐゴシック" charset="0"/>
              </a:rPr>
            </a:br>
            <a:br>
              <a:rPr lang="en-US" sz="7000" dirty="0">
                <a:latin typeface="Arial" charset="0"/>
                <a:ea typeface="ＭＳ Ｐゴシック" charset="0"/>
                <a:cs typeface="ＭＳ Ｐゴシック" charset="0"/>
              </a:rPr>
            </a:br>
            <a:endParaRPr lang="en-US" sz="4000"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712203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application&#10;&#10;Description automatically generated with medium confidence">
            <a:extLst>
              <a:ext uri="{FF2B5EF4-FFF2-40B4-BE49-F238E27FC236}">
                <a16:creationId xmlns:a16="http://schemas.microsoft.com/office/drawing/2014/main" id="{E952E719-02F0-7773-50AF-A74885BE1DC0}"/>
              </a:ext>
            </a:extLst>
          </p:cNvPr>
          <p:cNvPicPr>
            <a:picLocks noChangeAspect="1"/>
          </p:cNvPicPr>
          <p:nvPr/>
        </p:nvPicPr>
        <p:blipFill>
          <a:blip r:embed="rId3"/>
          <a:stretch>
            <a:fillRect/>
          </a:stretch>
        </p:blipFill>
        <p:spPr>
          <a:xfrm>
            <a:off x="4720480" y="4070624"/>
            <a:ext cx="7772400" cy="1813825"/>
          </a:xfrm>
          <a:prstGeom prst="rect">
            <a:avLst/>
          </a:prstGeom>
        </p:spPr>
      </p:pic>
      <p:pic>
        <p:nvPicPr>
          <p:cNvPr id="7" name="Picture 6" descr="A screenshot of a computer&#10;&#10;Description automatically generated with medium confidence">
            <a:extLst>
              <a:ext uri="{FF2B5EF4-FFF2-40B4-BE49-F238E27FC236}">
                <a16:creationId xmlns:a16="http://schemas.microsoft.com/office/drawing/2014/main" id="{5301FC29-43CF-DA7F-9BF7-67DA1F40ABCC}"/>
              </a:ext>
            </a:extLst>
          </p:cNvPr>
          <p:cNvPicPr>
            <a:picLocks noChangeAspect="1"/>
          </p:cNvPicPr>
          <p:nvPr/>
        </p:nvPicPr>
        <p:blipFill>
          <a:blip r:embed="rId4"/>
          <a:stretch>
            <a:fillRect/>
          </a:stretch>
        </p:blipFill>
        <p:spPr>
          <a:xfrm>
            <a:off x="1403648" y="116632"/>
            <a:ext cx="6120680" cy="2897979"/>
          </a:xfrm>
          <a:prstGeom prst="rect">
            <a:avLst/>
          </a:prstGeom>
        </p:spPr>
      </p:pic>
      <p:sp>
        <p:nvSpPr>
          <p:cNvPr id="8" name="Down Arrow 7">
            <a:extLst>
              <a:ext uri="{FF2B5EF4-FFF2-40B4-BE49-F238E27FC236}">
                <a16:creationId xmlns:a16="http://schemas.microsoft.com/office/drawing/2014/main" id="{1680CA0D-6382-F697-0113-BCCADA45515A}"/>
              </a:ext>
            </a:extLst>
          </p:cNvPr>
          <p:cNvSpPr/>
          <p:nvPr/>
        </p:nvSpPr>
        <p:spPr bwMode="auto">
          <a:xfrm rot="19550495">
            <a:off x="5215233" y="728593"/>
            <a:ext cx="309382" cy="590801"/>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11" name="Picture 10" descr="Graphical user interface, text, application&#10;&#10;Description automatically generated">
            <a:extLst>
              <a:ext uri="{FF2B5EF4-FFF2-40B4-BE49-F238E27FC236}">
                <a16:creationId xmlns:a16="http://schemas.microsoft.com/office/drawing/2014/main" id="{6870E318-FA65-DADC-1736-131CE2D90C94}"/>
              </a:ext>
            </a:extLst>
          </p:cNvPr>
          <p:cNvPicPr>
            <a:picLocks noChangeAspect="1"/>
          </p:cNvPicPr>
          <p:nvPr/>
        </p:nvPicPr>
        <p:blipFill>
          <a:blip r:embed="rId5"/>
          <a:stretch>
            <a:fillRect/>
          </a:stretch>
        </p:blipFill>
        <p:spPr>
          <a:xfrm>
            <a:off x="323528" y="3291796"/>
            <a:ext cx="3602541" cy="3096344"/>
          </a:xfrm>
          <a:prstGeom prst="rect">
            <a:avLst/>
          </a:prstGeom>
        </p:spPr>
      </p:pic>
      <p:sp>
        <p:nvSpPr>
          <p:cNvPr id="12" name="Down Arrow 11">
            <a:extLst>
              <a:ext uri="{FF2B5EF4-FFF2-40B4-BE49-F238E27FC236}">
                <a16:creationId xmlns:a16="http://schemas.microsoft.com/office/drawing/2014/main" id="{99542316-29E2-1BFB-D41D-FD932E583E02}"/>
              </a:ext>
            </a:extLst>
          </p:cNvPr>
          <p:cNvSpPr/>
          <p:nvPr/>
        </p:nvSpPr>
        <p:spPr bwMode="auto">
          <a:xfrm rot="5400000">
            <a:off x="3654926" y="3697654"/>
            <a:ext cx="309382" cy="590801"/>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3" name="Down Arrow 12">
            <a:extLst>
              <a:ext uri="{FF2B5EF4-FFF2-40B4-BE49-F238E27FC236}">
                <a16:creationId xmlns:a16="http://schemas.microsoft.com/office/drawing/2014/main" id="{9D881C49-AE5D-35E9-4B3C-0AC5E9265404}"/>
              </a:ext>
            </a:extLst>
          </p:cNvPr>
          <p:cNvSpPr/>
          <p:nvPr/>
        </p:nvSpPr>
        <p:spPr bwMode="auto">
          <a:xfrm rot="8478028">
            <a:off x="5042167" y="5758668"/>
            <a:ext cx="309382" cy="590801"/>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180981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974BF-FC1D-15CC-85E0-F987CD064309}"/>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679B9751-EF98-60BE-5934-B4ABFFA55322}"/>
              </a:ext>
            </a:extLst>
          </p:cNvPr>
          <p:cNvSpPr txBox="1">
            <a:spLocks noChangeArrowheads="1"/>
          </p:cNvSpPr>
          <p:nvPr/>
        </p:nvSpPr>
        <p:spPr bwMode="auto">
          <a:xfrm>
            <a:off x="0" y="2348880"/>
            <a:ext cx="9144000"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a:lstStyle>
          <a:p>
            <a:pPr eaLnBrk="1" hangingPunct="1"/>
            <a:r>
              <a:rPr lang="en-US" sz="7000" kern="0" dirty="0">
                <a:latin typeface="Arial" charset="0"/>
                <a:ea typeface="ＭＳ Ｐゴシック" charset="0"/>
                <a:cs typeface="ＭＳ Ｐゴシック" charset="0"/>
              </a:rPr>
              <a:t>Chemical </a:t>
            </a:r>
            <a:br>
              <a:rPr lang="en-US" sz="7000" kern="0" dirty="0">
                <a:latin typeface="Arial" charset="0"/>
                <a:ea typeface="ＭＳ Ｐゴシック" charset="0"/>
                <a:cs typeface="ＭＳ Ｐゴシック" charset="0"/>
              </a:rPr>
            </a:br>
            <a:r>
              <a:rPr lang="en-US" sz="7000" kern="0" dirty="0">
                <a:latin typeface="Arial" charset="0"/>
                <a:ea typeface="ＭＳ Ｐゴシック" charset="0"/>
                <a:cs typeface="ＭＳ Ｐゴシック" charset="0"/>
              </a:rPr>
              <a:t>Inventory &amp; Register </a:t>
            </a:r>
            <a:br>
              <a:rPr lang="en-US" sz="7000" kern="0" dirty="0">
                <a:latin typeface="Arial" charset="0"/>
                <a:ea typeface="ＭＳ Ｐゴシック" charset="0"/>
                <a:cs typeface="ＭＳ Ｐゴシック" charset="0"/>
              </a:rPr>
            </a:br>
            <a:br>
              <a:rPr lang="en-US" sz="7000" kern="0" dirty="0">
                <a:latin typeface="Arial" charset="0"/>
                <a:ea typeface="ＭＳ Ｐゴシック" charset="0"/>
                <a:cs typeface="ＭＳ Ｐゴシック" charset="0"/>
              </a:rPr>
            </a:br>
            <a:endParaRPr lang="en-US" sz="7000" kern="0"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1110518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3EA3681-E15A-1B2A-69D2-9949752F6CB4}"/>
              </a:ext>
            </a:extLst>
          </p:cNvPr>
          <p:cNvPicPr>
            <a:picLocks noChangeAspect="1"/>
          </p:cNvPicPr>
          <p:nvPr/>
        </p:nvPicPr>
        <p:blipFill>
          <a:blip r:embed="rId2"/>
          <a:stretch>
            <a:fillRect/>
          </a:stretch>
        </p:blipFill>
        <p:spPr>
          <a:xfrm>
            <a:off x="827584" y="1268760"/>
            <a:ext cx="7772400" cy="3785311"/>
          </a:xfrm>
          <a:prstGeom prst="rect">
            <a:avLst/>
          </a:prstGeom>
        </p:spPr>
      </p:pic>
    </p:spTree>
    <p:extLst>
      <p:ext uri="{BB962C8B-B14F-4D97-AF65-F5344CB8AC3E}">
        <p14:creationId xmlns:p14="http://schemas.microsoft.com/office/powerpoint/2010/main" val="29046274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423BE-D25A-FE02-C9B8-A2ACDAA1D9DB}"/>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258C02E7-6646-8576-27B8-E0B00D2CDFE8}"/>
              </a:ext>
            </a:extLst>
          </p:cNvPr>
          <p:cNvSpPr>
            <a:spLocks noGrp="1"/>
          </p:cNvSpPr>
          <p:nvPr>
            <p:ph type="title"/>
          </p:nvPr>
        </p:nvSpPr>
        <p:spPr>
          <a:xfrm>
            <a:off x="169817" y="63119"/>
            <a:ext cx="8974183" cy="587152"/>
          </a:xfrm>
        </p:spPr>
        <p:txBody>
          <a:bodyPr/>
          <a:lstStyle/>
          <a:p>
            <a:pPr algn="l"/>
            <a:r>
              <a:rPr lang="en-AU" sz="3200" dirty="0">
                <a:solidFill>
                  <a:schemeClr val="accent6"/>
                </a:solidFill>
              </a:rPr>
              <a:t>Work Health and Safety Regulations 2022 (Tas)</a:t>
            </a:r>
            <a:endParaRPr lang="en-US" sz="3200" dirty="0">
              <a:solidFill>
                <a:schemeClr val="accent6"/>
              </a:solidFill>
            </a:endParaRPr>
          </a:p>
        </p:txBody>
      </p:sp>
      <p:pic>
        <p:nvPicPr>
          <p:cNvPr id="27" name="Picture 26">
            <a:extLst>
              <a:ext uri="{FF2B5EF4-FFF2-40B4-BE49-F238E27FC236}">
                <a16:creationId xmlns:a16="http://schemas.microsoft.com/office/drawing/2014/main" id="{949580BE-3D0D-BA39-DC4D-5AFC90053C86}"/>
              </a:ext>
            </a:extLst>
          </p:cNvPr>
          <p:cNvPicPr>
            <a:picLocks noChangeAspect="1"/>
          </p:cNvPicPr>
          <p:nvPr/>
        </p:nvPicPr>
        <p:blipFill>
          <a:blip r:embed="rId3"/>
          <a:stretch>
            <a:fillRect/>
          </a:stretch>
        </p:blipFill>
        <p:spPr>
          <a:xfrm>
            <a:off x="0" y="757086"/>
            <a:ext cx="9200203" cy="5839649"/>
          </a:xfrm>
          <a:prstGeom prst="rect">
            <a:avLst/>
          </a:prstGeom>
        </p:spPr>
      </p:pic>
      <p:cxnSp>
        <p:nvCxnSpPr>
          <p:cNvPr id="23" name="Straight Connector 22">
            <a:extLst>
              <a:ext uri="{FF2B5EF4-FFF2-40B4-BE49-F238E27FC236}">
                <a16:creationId xmlns:a16="http://schemas.microsoft.com/office/drawing/2014/main" id="{56C2255C-7C46-1280-5CB5-DC9AE3467429}"/>
              </a:ext>
            </a:extLst>
          </p:cNvPr>
          <p:cNvCxnSpPr>
            <a:cxnSpLocks/>
          </p:cNvCxnSpPr>
          <p:nvPr/>
        </p:nvCxnSpPr>
        <p:spPr bwMode="auto">
          <a:xfrm>
            <a:off x="1741362" y="4660568"/>
            <a:ext cx="4959884" cy="0"/>
          </a:xfrm>
          <a:prstGeom prst="line">
            <a:avLst/>
          </a:prstGeom>
          <a:ln>
            <a:solidFill>
              <a:srgbClr val="FF0000"/>
            </a:solidFill>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5"/>
          </a:lnRef>
          <a:fillRef idx="0">
            <a:schemeClr val="accent5"/>
          </a:fillRef>
          <a:effectRef idx="1">
            <a:schemeClr val="accent5"/>
          </a:effectRef>
          <a:fontRef idx="minor">
            <a:schemeClr val="tx1"/>
          </a:fontRef>
        </p:style>
      </p:cxnSp>
      <p:cxnSp>
        <p:nvCxnSpPr>
          <p:cNvPr id="29" name="Straight Connector 28">
            <a:extLst>
              <a:ext uri="{FF2B5EF4-FFF2-40B4-BE49-F238E27FC236}">
                <a16:creationId xmlns:a16="http://schemas.microsoft.com/office/drawing/2014/main" id="{C528819C-3798-324E-2137-B6ADB99EEFDD}"/>
              </a:ext>
            </a:extLst>
          </p:cNvPr>
          <p:cNvCxnSpPr>
            <a:cxnSpLocks/>
          </p:cNvCxnSpPr>
          <p:nvPr/>
        </p:nvCxnSpPr>
        <p:spPr bwMode="auto">
          <a:xfrm>
            <a:off x="2142309" y="5061162"/>
            <a:ext cx="2220685" cy="0"/>
          </a:xfrm>
          <a:prstGeom prst="line">
            <a:avLst/>
          </a:prstGeom>
          <a:ln>
            <a:solidFill>
              <a:srgbClr val="FF0000"/>
            </a:solidFill>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5"/>
          </a:lnRef>
          <a:fillRef idx="0">
            <a:schemeClr val="accent5"/>
          </a:fillRef>
          <a:effectRef idx="1">
            <a:schemeClr val="accent5"/>
          </a:effectRef>
          <a:fontRef idx="minor">
            <a:schemeClr val="tx1"/>
          </a:fontRef>
        </p:style>
      </p:cxnSp>
      <p:cxnSp>
        <p:nvCxnSpPr>
          <p:cNvPr id="32" name="Straight Connector 31">
            <a:extLst>
              <a:ext uri="{FF2B5EF4-FFF2-40B4-BE49-F238E27FC236}">
                <a16:creationId xmlns:a16="http://schemas.microsoft.com/office/drawing/2014/main" id="{DFDB0434-D89F-71B5-422D-7867944FB240}"/>
              </a:ext>
            </a:extLst>
          </p:cNvPr>
          <p:cNvCxnSpPr>
            <a:cxnSpLocks/>
          </p:cNvCxnSpPr>
          <p:nvPr/>
        </p:nvCxnSpPr>
        <p:spPr bwMode="auto">
          <a:xfrm>
            <a:off x="5120641" y="5483528"/>
            <a:ext cx="1672045" cy="0"/>
          </a:xfrm>
          <a:prstGeom prst="line">
            <a:avLst/>
          </a:prstGeom>
          <a:ln>
            <a:solidFill>
              <a:srgbClr val="FF0000"/>
            </a:solidFill>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5"/>
          </a:lnRef>
          <a:fillRef idx="0">
            <a:schemeClr val="accent5"/>
          </a:fillRef>
          <a:effectRef idx="1">
            <a:schemeClr val="accent5"/>
          </a:effectRef>
          <a:fontRef idx="minor">
            <a:schemeClr val="tx1"/>
          </a:fontRef>
        </p:style>
      </p:cxnSp>
      <p:cxnSp>
        <p:nvCxnSpPr>
          <p:cNvPr id="39" name="Straight Connector 38">
            <a:extLst>
              <a:ext uri="{FF2B5EF4-FFF2-40B4-BE49-F238E27FC236}">
                <a16:creationId xmlns:a16="http://schemas.microsoft.com/office/drawing/2014/main" id="{13FC1494-BD33-BED8-212E-31949B31A7EA}"/>
              </a:ext>
            </a:extLst>
          </p:cNvPr>
          <p:cNvCxnSpPr>
            <a:cxnSpLocks/>
          </p:cNvCxnSpPr>
          <p:nvPr/>
        </p:nvCxnSpPr>
        <p:spPr bwMode="auto">
          <a:xfrm>
            <a:off x="6766560" y="2600990"/>
            <a:ext cx="2351314" cy="0"/>
          </a:xfrm>
          <a:prstGeom prst="line">
            <a:avLst/>
          </a:prstGeom>
          <a:ln>
            <a:solidFill>
              <a:srgbClr val="FF0000"/>
            </a:solidFill>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5"/>
          </a:lnRef>
          <a:fillRef idx="0">
            <a:schemeClr val="accent5"/>
          </a:fillRef>
          <a:effectRef idx="1">
            <a:schemeClr val="accent5"/>
          </a:effectRef>
          <a:fontRef idx="minor">
            <a:schemeClr val="tx1"/>
          </a:fontRef>
        </p:style>
      </p:cxnSp>
      <p:cxnSp>
        <p:nvCxnSpPr>
          <p:cNvPr id="41" name="Straight Connector 40">
            <a:extLst>
              <a:ext uri="{FF2B5EF4-FFF2-40B4-BE49-F238E27FC236}">
                <a16:creationId xmlns:a16="http://schemas.microsoft.com/office/drawing/2014/main" id="{F1E7C91E-E446-6BF2-0FE0-03664AEA84AB}"/>
              </a:ext>
            </a:extLst>
          </p:cNvPr>
          <p:cNvCxnSpPr>
            <a:cxnSpLocks/>
          </p:cNvCxnSpPr>
          <p:nvPr/>
        </p:nvCxnSpPr>
        <p:spPr bwMode="auto">
          <a:xfrm>
            <a:off x="1915886" y="1865116"/>
            <a:ext cx="2995749" cy="0"/>
          </a:xfrm>
          <a:prstGeom prst="line">
            <a:avLst/>
          </a:prstGeom>
          <a:ln>
            <a:solidFill>
              <a:srgbClr val="FF0000"/>
            </a:solidFill>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5"/>
          </a:lnRef>
          <a:fillRef idx="0">
            <a:schemeClr val="accent5"/>
          </a:fillRef>
          <a:effectRef idx="1">
            <a:schemeClr val="accent5"/>
          </a:effectRef>
          <a:fontRef idx="minor">
            <a:schemeClr val="tx1"/>
          </a:fontRef>
        </p:style>
      </p:cxnSp>
      <p:cxnSp>
        <p:nvCxnSpPr>
          <p:cNvPr id="43" name="Straight Connector 42">
            <a:extLst>
              <a:ext uri="{FF2B5EF4-FFF2-40B4-BE49-F238E27FC236}">
                <a16:creationId xmlns:a16="http://schemas.microsoft.com/office/drawing/2014/main" id="{E22DCE22-7159-F7CA-C158-49E8E54F499B}"/>
              </a:ext>
            </a:extLst>
          </p:cNvPr>
          <p:cNvCxnSpPr>
            <a:cxnSpLocks/>
          </p:cNvCxnSpPr>
          <p:nvPr/>
        </p:nvCxnSpPr>
        <p:spPr bwMode="auto">
          <a:xfrm>
            <a:off x="1480458" y="2187333"/>
            <a:ext cx="3209108" cy="0"/>
          </a:xfrm>
          <a:prstGeom prst="line">
            <a:avLst/>
          </a:prstGeom>
          <a:ln>
            <a:solidFill>
              <a:srgbClr val="FF0000"/>
            </a:solidFill>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3381252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33BD5-5ADC-6504-2BB4-40F622A409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948948-5FED-C70F-88C9-C8185A5DF4D4}"/>
              </a:ext>
            </a:extLst>
          </p:cNvPr>
          <p:cNvSpPr>
            <a:spLocks noGrp="1"/>
          </p:cNvSpPr>
          <p:nvPr>
            <p:ph type="title"/>
          </p:nvPr>
        </p:nvSpPr>
        <p:spPr>
          <a:xfrm>
            <a:off x="-620487" y="0"/>
            <a:ext cx="7772400" cy="1143000"/>
          </a:xfrm>
        </p:spPr>
        <p:txBody>
          <a:bodyPr/>
          <a:lstStyle/>
          <a:p>
            <a:r>
              <a:rPr lang="en-US" b="1" dirty="0">
                <a:solidFill>
                  <a:schemeClr val="accent6"/>
                </a:solidFill>
              </a:rPr>
              <a:t>Placard and Manifest</a:t>
            </a:r>
          </a:p>
        </p:txBody>
      </p:sp>
      <p:sp>
        <p:nvSpPr>
          <p:cNvPr id="3" name="Content Placeholder 2">
            <a:extLst>
              <a:ext uri="{FF2B5EF4-FFF2-40B4-BE49-F238E27FC236}">
                <a16:creationId xmlns:a16="http://schemas.microsoft.com/office/drawing/2014/main" id="{8F386847-0D5B-4008-F3D3-0ADE52232906}"/>
              </a:ext>
            </a:extLst>
          </p:cNvPr>
          <p:cNvSpPr>
            <a:spLocks noGrp="1"/>
          </p:cNvSpPr>
          <p:nvPr>
            <p:ph idx="1"/>
          </p:nvPr>
        </p:nvSpPr>
        <p:spPr>
          <a:xfrm>
            <a:off x="343607" y="979714"/>
            <a:ext cx="8552198" cy="5412338"/>
          </a:xfrm>
        </p:spPr>
        <p:txBody>
          <a:bodyPr/>
          <a:lstStyle/>
          <a:p>
            <a:pPr marL="0" lvl="0" indent="0">
              <a:buNone/>
            </a:pPr>
            <a:r>
              <a:rPr lang="en-AU" sz="2400" b="1" dirty="0"/>
              <a:t>Based on quantity, not usually relevant for school labs.</a:t>
            </a:r>
          </a:p>
          <a:p>
            <a:pPr marL="0" lvl="0" indent="0">
              <a:buNone/>
            </a:pPr>
            <a:endParaRPr lang="en-AU" sz="1200" b="1" dirty="0"/>
          </a:p>
          <a:p>
            <a:pPr marL="0" lvl="0" indent="0">
              <a:buNone/>
            </a:pPr>
            <a:r>
              <a:rPr lang="en-AU" sz="2400" b="1" dirty="0"/>
              <a:t>Placard</a:t>
            </a:r>
            <a:r>
              <a:rPr lang="en-AU" sz="2400" dirty="0"/>
              <a:t>:   warning signage at the site for higher quantities</a:t>
            </a:r>
            <a:endParaRPr lang="en-AU" sz="2400" b="1" dirty="0"/>
          </a:p>
          <a:p>
            <a:pPr marL="0" lvl="0" indent="0">
              <a:buNone/>
            </a:pPr>
            <a:r>
              <a:rPr lang="en-AU" sz="2400" b="1" dirty="0"/>
              <a:t>Manifest</a:t>
            </a:r>
            <a:r>
              <a:rPr lang="en-AU" sz="2400" dirty="0"/>
              <a:t>:  information lodged with emergency services &amp;     </a:t>
            </a:r>
          </a:p>
          <a:p>
            <a:pPr marL="0" lvl="0" indent="0">
              <a:buNone/>
            </a:pPr>
            <a:r>
              <a:rPr lang="en-AU" sz="2400" dirty="0"/>
              <a:t>                  </a:t>
            </a:r>
            <a:r>
              <a:rPr lang="en-AU" sz="2400" dirty="0" err="1"/>
              <a:t>Worksafe</a:t>
            </a:r>
            <a:r>
              <a:rPr lang="en-AU" sz="2400" dirty="0"/>
              <a:t> for much higher quantities</a:t>
            </a:r>
          </a:p>
          <a:p>
            <a:pPr marL="0" lvl="0" indent="0">
              <a:buNone/>
            </a:pPr>
            <a:endParaRPr lang="en-AU" sz="1200" dirty="0"/>
          </a:p>
          <a:p>
            <a:pPr marL="0" indent="0">
              <a:buNone/>
            </a:pPr>
            <a:r>
              <a:rPr lang="en-AU" sz="2400" dirty="0"/>
              <a:t>School science lab quantities usually well below cut offs. Eg,</a:t>
            </a:r>
          </a:p>
          <a:p>
            <a:pPr lvl="0"/>
            <a:r>
              <a:rPr lang="en-AU" sz="2400" dirty="0"/>
              <a:t>flammable liquids: placard at 250 L, manifest at 2,500 L (Category 2, </a:t>
            </a:r>
            <a:r>
              <a:rPr lang="en-AU" sz="2400" dirty="0" err="1"/>
              <a:t>eg</a:t>
            </a:r>
            <a:r>
              <a:rPr lang="en-AU" sz="2400" dirty="0"/>
              <a:t>, ethanol, acetone)</a:t>
            </a:r>
          </a:p>
          <a:p>
            <a:pPr lvl="0"/>
            <a:r>
              <a:rPr lang="en-AU" sz="2400" dirty="0"/>
              <a:t>concentrated corrosives: placard at 50 L, manifest at 500 L (Category 1A, </a:t>
            </a:r>
            <a:r>
              <a:rPr lang="en-AU" sz="2400" dirty="0" err="1"/>
              <a:t>eg</a:t>
            </a:r>
            <a:r>
              <a:rPr lang="en-AU" sz="2400" dirty="0"/>
              <a:t>, conc. acids)  </a:t>
            </a:r>
          </a:p>
          <a:p>
            <a:pPr marL="0" lvl="0" indent="0">
              <a:buNone/>
            </a:pPr>
            <a:endParaRPr lang="en-AU" sz="1200" dirty="0"/>
          </a:p>
          <a:p>
            <a:pPr marL="0" lvl="0" indent="0">
              <a:buNone/>
            </a:pPr>
            <a:r>
              <a:rPr lang="en-AU" sz="2400" b="1" dirty="0"/>
              <a:t>Exception</a:t>
            </a:r>
            <a:r>
              <a:rPr lang="en-AU" sz="2400" dirty="0"/>
              <a:t>: LPG gas for school </a:t>
            </a:r>
          </a:p>
          <a:p>
            <a:pPr marL="0" lvl="0" indent="0">
              <a:buNone/>
            </a:pPr>
            <a:r>
              <a:rPr lang="en-AU" sz="2400" dirty="0"/>
              <a:t>(but not usually science department responsibility)</a:t>
            </a:r>
          </a:p>
        </p:txBody>
      </p:sp>
    </p:spTree>
    <p:extLst>
      <p:ext uri="{BB962C8B-B14F-4D97-AF65-F5344CB8AC3E}">
        <p14:creationId xmlns:p14="http://schemas.microsoft.com/office/powerpoint/2010/main" val="33379646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6ECF8-0B59-8E45-61E6-D97033B6AC65}"/>
            </a:ext>
          </a:extLst>
        </p:cNvPr>
        <p:cNvGrpSpPr/>
        <p:nvPr/>
      </p:nvGrpSpPr>
      <p:grpSpPr>
        <a:xfrm>
          <a:off x="0" y="0"/>
          <a:ext cx="0" cy="0"/>
          <a:chOff x="0" y="0"/>
          <a:chExt cx="0" cy="0"/>
        </a:xfrm>
      </p:grpSpPr>
      <p:sp>
        <p:nvSpPr>
          <p:cNvPr id="20481" name="Rectangle 2">
            <a:extLst>
              <a:ext uri="{FF2B5EF4-FFF2-40B4-BE49-F238E27FC236}">
                <a16:creationId xmlns:a16="http://schemas.microsoft.com/office/drawing/2014/main" id="{BA2D9110-939F-0287-9C11-B49A76350606}"/>
              </a:ext>
            </a:extLst>
          </p:cNvPr>
          <p:cNvSpPr>
            <a:spLocks noGrp="1" noChangeArrowheads="1"/>
          </p:cNvSpPr>
          <p:nvPr>
            <p:ph type="title"/>
          </p:nvPr>
        </p:nvSpPr>
        <p:spPr>
          <a:xfrm>
            <a:off x="372676" y="232751"/>
            <a:ext cx="8352928" cy="1143000"/>
          </a:xfrm>
        </p:spPr>
        <p:txBody>
          <a:bodyPr/>
          <a:lstStyle/>
          <a:p>
            <a:pPr eaLnBrk="1" hangingPunct="1"/>
            <a:r>
              <a:rPr lang="en-US" sz="3200" dirty="0">
                <a:latin typeface="Arial" charset="0"/>
                <a:ea typeface="ＭＳ Ｐゴシック" charset="0"/>
                <a:cs typeface="ＭＳ Ｐゴシック" charset="0"/>
              </a:rPr>
              <a:t>We decided to differentiate between…</a:t>
            </a:r>
          </a:p>
        </p:txBody>
      </p:sp>
      <p:graphicFrame>
        <p:nvGraphicFramePr>
          <p:cNvPr id="3" name="Table 2">
            <a:extLst>
              <a:ext uri="{FF2B5EF4-FFF2-40B4-BE49-F238E27FC236}">
                <a16:creationId xmlns:a16="http://schemas.microsoft.com/office/drawing/2014/main" id="{DB0E4DE3-DD6C-7359-D7C5-0DCB7A807AE4}"/>
              </a:ext>
            </a:extLst>
          </p:cNvPr>
          <p:cNvGraphicFramePr>
            <a:graphicFrameLocks noGrp="1"/>
          </p:cNvGraphicFramePr>
          <p:nvPr>
            <p:extLst>
              <p:ext uri="{D42A27DB-BD31-4B8C-83A1-F6EECF244321}">
                <p14:modId xmlns:p14="http://schemas.microsoft.com/office/powerpoint/2010/main" val="2034207740"/>
              </p:ext>
            </p:extLst>
          </p:nvPr>
        </p:nvGraphicFramePr>
        <p:xfrm>
          <a:off x="693420" y="1348740"/>
          <a:ext cx="7818120" cy="4956469"/>
        </p:xfrm>
        <a:graphic>
          <a:graphicData uri="http://schemas.openxmlformats.org/drawingml/2006/table">
            <a:tbl>
              <a:tblPr firstRow="1" bandRow="1">
                <a:tableStyleId>{3B4B98B0-60AC-42C2-AFA5-B58CD77FA1E5}</a:tableStyleId>
              </a:tblPr>
              <a:tblGrid>
                <a:gridCol w="3909060">
                  <a:extLst>
                    <a:ext uri="{9D8B030D-6E8A-4147-A177-3AD203B41FA5}">
                      <a16:colId xmlns:a16="http://schemas.microsoft.com/office/drawing/2014/main" val="2890693537"/>
                    </a:ext>
                  </a:extLst>
                </a:gridCol>
                <a:gridCol w="3909060">
                  <a:extLst>
                    <a:ext uri="{9D8B030D-6E8A-4147-A177-3AD203B41FA5}">
                      <a16:colId xmlns:a16="http://schemas.microsoft.com/office/drawing/2014/main" val="816552396"/>
                    </a:ext>
                  </a:extLst>
                </a:gridCol>
              </a:tblGrid>
              <a:tr h="841669">
                <a:tc>
                  <a:txBody>
                    <a:bodyPr/>
                    <a:lstStyle/>
                    <a:p>
                      <a:pPr algn="ctr"/>
                      <a:r>
                        <a:rPr lang="en-US" sz="3200" b="1" dirty="0">
                          <a:solidFill>
                            <a:sysClr val="windowText" lastClr="000000"/>
                          </a:solidFill>
                        </a:rPr>
                        <a:t>Inventory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200" b="1" dirty="0">
                          <a:solidFill>
                            <a:sysClr val="windowText" lastClr="000000"/>
                          </a:solidFill>
                        </a:rPr>
                        <a:t>Register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2447708"/>
                  </a:ext>
                </a:extLst>
              </a:tr>
              <a:tr h="822960">
                <a:tc>
                  <a:txBody>
                    <a:bodyPr/>
                    <a:lstStyle/>
                    <a:p>
                      <a:pPr algn="ctr"/>
                      <a:r>
                        <a:rPr lang="en-US" sz="2400" dirty="0"/>
                        <a:t>School staff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t>Emergency services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54851247"/>
                  </a:ext>
                </a:extLst>
              </a:tr>
              <a:tr h="822960">
                <a:tc>
                  <a:txBody>
                    <a:bodyPr/>
                    <a:lstStyle/>
                    <a:p>
                      <a:pPr algn="ctr"/>
                      <a:r>
                        <a:rPr lang="en-US" sz="2400" dirty="0"/>
                        <a:t>All chemicals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0" dirty="0"/>
                        <a:t>Hazardous</a:t>
                      </a:r>
                      <a:r>
                        <a:rPr lang="en-US" sz="2400" dirty="0"/>
                        <a:t> chemicals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81588399"/>
                  </a:ext>
                </a:extLst>
              </a:tr>
              <a:tr h="82296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400" dirty="0"/>
                        <a:t>All data, SDS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t>Totals by DG Class, Selected data &amp; SDS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34808503"/>
                  </a:ext>
                </a:extLst>
              </a:tr>
              <a:tr h="822960">
                <a:tc>
                  <a:txBody>
                    <a:bodyPr/>
                    <a:lstStyle/>
                    <a:p>
                      <a:pPr algn="ctr"/>
                      <a:r>
                        <a:rPr lang="en-US" sz="2400" dirty="0"/>
                        <a:t>Needs login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t>Accessible via QR Code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34418483"/>
                  </a:ext>
                </a:extLst>
              </a:tr>
              <a:tr h="82296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400" dirty="0"/>
                        <a:t>Editable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t>Read-only</a:t>
                      </a:r>
                    </a:p>
                    <a:p>
                      <a:pPr algn="ctr"/>
                      <a:r>
                        <a:rPr lang="en-US" sz="2400" dirty="0"/>
                        <a:t> Automatic from Inventory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5060039"/>
                  </a:ext>
                </a:extLst>
              </a:tr>
            </a:tbl>
          </a:graphicData>
        </a:graphic>
      </p:graphicFrame>
      <p:sp>
        <p:nvSpPr>
          <p:cNvPr id="4" name="Rectangle 3">
            <a:extLst>
              <a:ext uri="{FF2B5EF4-FFF2-40B4-BE49-F238E27FC236}">
                <a16:creationId xmlns:a16="http://schemas.microsoft.com/office/drawing/2014/main" id="{D86852E8-3075-B2C2-F6A8-904054421F60}"/>
              </a:ext>
            </a:extLst>
          </p:cNvPr>
          <p:cNvSpPr/>
          <p:nvPr/>
        </p:nvSpPr>
        <p:spPr bwMode="auto">
          <a:xfrm>
            <a:off x="701039" y="1303020"/>
            <a:ext cx="3954781" cy="5002189"/>
          </a:xfrm>
          <a:prstGeom prst="rect">
            <a:avLst/>
          </a:prstGeom>
          <a:solidFill>
            <a:srgbClr val="FFFF00">
              <a:alpha val="8000"/>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dirty="0">
              <a:ln>
                <a:noFill/>
              </a:ln>
              <a:solidFill>
                <a:srgbClr val="000000"/>
              </a:solidFill>
              <a:effectLst/>
              <a:latin typeface="Arial" charset="0"/>
              <a:ea typeface="ＭＳ Ｐゴシック" charset="0"/>
              <a:cs typeface="ＭＳ Ｐゴシック" charset="0"/>
            </a:endParaRPr>
          </a:p>
        </p:txBody>
      </p:sp>
      <p:sp>
        <p:nvSpPr>
          <p:cNvPr id="5" name="Rectangle 4">
            <a:extLst>
              <a:ext uri="{FF2B5EF4-FFF2-40B4-BE49-F238E27FC236}">
                <a16:creationId xmlns:a16="http://schemas.microsoft.com/office/drawing/2014/main" id="{D3F62649-BBE0-D206-8253-5C609CAFEDE0}"/>
              </a:ext>
            </a:extLst>
          </p:cNvPr>
          <p:cNvSpPr/>
          <p:nvPr/>
        </p:nvSpPr>
        <p:spPr bwMode="auto">
          <a:xfrm>
            <a:off x="4614261" y="1325879"/>
            <a:ext cx="3897280" cy="4956469"/>
          </a:xfrm>
          <a:prstGeom prst="rect">
            <a:avLst/>
          </a:prstGeom>
          <a:solidFill>
            <a:srgbClr val="FF0000">
              <a:alpha val="8000"/>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dirty="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3790266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C5F82E9-A630-3ACB-231A-867576239B9E}"/>
              </a:ext>
            </a:extLst>
          </p:cNvPr>
          <p:cNvSpPr txBox="1"/>
          <p:nvPr/>
        </p:nvSpPr>
        <p:spPr>
          <a:xfrm>
            <a:off x="988740" y="1387996"/>
            <a:ext cx="6936060" cy="5009833"/>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dirty="0"/>
              <a:t>Storage guide</a:t>
            </a:r>
          </a:p>
          <a:p>
            <a:pPr marL="342900" indent="-342900">
              <a:lnSpc>
                <a:spcPct val="150000"/>
              </a:lnSpc>
              <a:buFont typeface="Arial" panose="020B0604020202020204" pitchFamily="34" charset="0"/>
              <a:buChar char="•"/>
            </a:pPr>
            <a:r>
              <a:rPr lang="en-US" dirty="0"/>
              <a:t>Overview of inventory &amp; register</a:t>
            </a:r>
          </a:p>
          <a:p>
            <a:pPr marL="342900" indent="-342900">
              <a:lnSpc>
                <a:spcPct val="150000"/>
              </a:lnSpc>
              <a:buFont typeface="Arial" panose="020B0604020202020204" pitchFamily="34" charset="0"/>
              <a:buChar char="•"/>
            </a:pPr>
            <a:r>
              <a:rPr lang="en-US" dirty="0"/>
              <a:t>QR Codes</a:t>
            </a:r>
          </a:p>
          <a:p>
            <a:pPr marL="342900" indent="-342900">
              <a:lnSpc>
                <a:spcPct val="150000"/>
              </a:lnSpc>
              <a:buFont typeface="Arial" panose="020B0604020202020204" pitchFamily="34" charset="0"/>
              <a:buChar char="•"/>
            </a:pPr>
            <a:r>
              <a:rPr lang="en-US" dirty="0"/>
              <a:t>Adding a record</a:t>
            </a:r>
          </a:p>
          <a:p>
            <a:pPr marL="342900" indent="-342900">
              <a:lnSpc>
                <a:spcPct val="150000"/>
              </a:lnSpc>
              <a:buFont typeface="Arial" panose="020B0604020202020204" pitchFamily="34" charset="0"/>
              <a:buChar char="•"/>
            </a:pPr>
            <a:r>
              <a:rPr lang="en-US" dirty="0"/>
              <a:t>SDS management</a:t>
            </a:r>
          </a:p>
          <a:p>
            <a:pPr marL="342900" indent="-342900">
              <a:lnSpc>
                <a:spcPct val="150000"/>
              </a:lnSpc>
              <a:buFont typeface="Arial" panose="020B0604020202020204" pitchFamily="34" charset="0"/>
              <a:buChar char="•"/>
            </a:pPr>
            <a:r>
              <a:rPr lang="en-US" dirty="0"/>
              <a:t>Getting started: locations &amp; enter OR import</a:t>
            </a:r>
          </a:p>
          <a:p>
            <a:pPr marL="342900" indent="-342900">
              <a:lnSpc>
                <a:spcPct val="150000"/>
              </a:lnSpc>
              <a:buFont typeface="Arial" panose="020B0604020202020204" pitchFamily="34" charset="0"/>
              <a:buChar char="•"/>
            </a:pPr>
            <a:r>
              <a:rPr lang="en-US" dirty="0"/>
              <a:t>Importing data</a:t>
            </a:r>
          </a:p>
          <a:p>
            <a:pPr marL="342900" indent="-342900">
              <a:lnSpc>
                <a:spcPct val="150000"/>
              </a:lnSpc>
              <a:buFont typeface="Arial" panose="020B0604020202020204" pitchFamily="34" charset="0"/>
              <a:buChar char="•"/>
            </a:pPr>
            <a:r>
              <a:rPr lang="en-US" dirty="0" err="1"/>
              <a:t>Stocktake</a:t>
            </a:r>
            <a:endParaRPr lang="en-US" dirty="0"/>
          </a:p>
          <a:p>
            <a:pPr marL="342900" indent="-342900">
              <a:lnSpc>
                <a:spcPct val="150000"/>
              </a:lnSpc>
              <a:buFont typeface="Arial" panose="020B0604020202020204" pitchFamily="34" charset="0"/>
              <a:buChar char="•"/>
            </a:pPr>
            <a:r>
              <a:rPr lang="en-US" dirty="0"/>
              <a:t>Help &amp; download/backup</a:t>
            </a:r>
          </a:p>
        </p:txBody>
      </p:sp>
      <p:sp>
        <p:nvSpPr>
          <p:cNvPr id="7" name="Rectangle 2">
            <a:extLst>
              <a:ext uri="{FF2B5EF4-FFF2-40B4-BE49-F238E27FC236}">
                <a16:creationId xmlns:a16="http://schemas.microsoft.com/office/drawing/2014/main" id="{A2CED16D-504D-7AB5-DCBB-5A03E1B46FE1}"/>
              </a:ext>
            </a:extLst>
          </p:cNvPr>
          <p:cNvSpPr>
            <a:spLocks noGrp="1" noChangeArrowheads="1"/>
          </p:cNvSpPr>
          <p:nvPr>
            <p:ph type="title"/>
          </p:nvPr>
        </p:nvSpPr>
        <p:spPr>
          <a:xfrm>
            <a:off x="-1696536" y="206896"/>
            <a:ext cx="8352928" cy="1143000"/>
          </a:xfrm>
        </p:spPr>
        <p:txBody>
          <a:bodyPr/>
          <a:lstStyle/>
          <a:p>
            <a:pPr eaLnBrk="1" hangingPunct="1"/>
            <a:r>
              <a:rPr lang="en-US" sz="7000" dirty="0">
                <a:latin typeface="Arial" charset="0"/>
                <a:ea typeface="ＭＳ Ｐゴシック" charset="0"/>
                <a:cs typeface="ＭＳ Ｐゴシック" charset="0"/>
              </a:rPr>
              <a:t>DEMO!</a:t>
            </a:r>
          </a:p>
        </p:txBody>
      </p:sp>
    </p:spTree>
    <p:extLst>
      <p:ext uri="{BB962C8B-B14F-4D97-AF65-F5344CB8AC3E}">
        <p14:creationId xmlns:p14="http://schemas.microsoft.com/office/powerpoint/2010/main" val="32634257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70FF3-361A-AFBD-FBC4-F6866BF03B39}"/>
            </a:ext>
          </a:extLst>
        </p:cNvPr>
        <p:cNvGrpSpPr/>
        <p:nvPr/>
      </p:nvGrpSpPr>
      <p:grpSpPr>
        <a:xfrm>
          <a:off x="0" y="0"/>
          <a:ext cx="0" cy="0"/>
          <a:chOff x="0" y="0"/>
          <a:chExt cx="0" cy="0"/>
        </a:xfrm>
      </p:grpSpPr>
      <p:sp>
        <p:nvSpPr>
          <p:cNvPr id="20481" name="Rectangle 2">
            <a:extLst>
              <a:ext uri="{FF2B5EF4-FFF2-40B4-BE49-F238E27FC236}">
                <a16:creationId xmlns:a16="http://schemas.microsoft.com/office/drawing/2014/main" id="{43A616FE-A66C-BC68-01B5-799E931EE597}"/>
              </a:ext>
            </a:extLst>
          </p:cNvPr>
          <p:cNvSpPr>
            <a:spLocks noGrp="1" noChangeArrowheads="1"/>
          </p:cNvSpPr>
          <p:nvPr>
            <p:ph type="title"/>
          </p:nvPr>
        </p:nvSpPr>
        <p:spPr>
          <a:xfrm>
            <a:off x="467544" y="2492896"/>
            <a:ext cx="8352928" cy="1143000"/>
          </a:xfrm>
        </p:spPr>
        <p:txBody>
          <a:bodyPr/>
          <a:lstStyle/>
          <a:p>
            <a:pPr eaLnBrk="1" hangingPunct="1"/>
            <a:r>
              <a:rPr lang="en-US" sz="7000" dirty="0">
                <a:latin typeface="Arial" charset="0"/>
                <a:ea typeface="ＭＳ Ｐゴシック" charset="0"/>
                <a:cs typeface="ＭＳ Ｐゴシック" charset="0"/>
              </a:rPr>
              <a:t>Questions?</a:t>
            </a:r>
          </a:p>
        </p:txBody>
      </p:sp>
    </p:spTree>
    <p:extLst>
      <p:ext uri="{BB962C8B-B14F-4D97-AF65-F5344CB8AC3E}">
        <p14:creationId xmlns:p14="http://schemas.microsoft.com/office/powerpoint/2010/main" val="3631007671"/>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9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9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131932</TotalTime>
  <Words>758</Words>
  <Application>Microsoft Macintosh PowerPoint</Application>
  <PresentationFormat>On-screen Show (4:3)</PresentationFormat>
  <Paragraphs>95</Paragraphs>
  <Slides>27</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Blank Presentation</vt:lpstr>
      <vt:lpstr>RiskAssess   Tips &amp; Best Practices New Chemical Inventory &amp; Register!</vt:lpstr>
      <vt:lpstr>New features  and Tips</vt:lpstr>
      <vt:lpstr>PowerPoint Presentation</vt:lpstr>
      <vt:lpstr>PowerPoint Presentation</vt:lpstr>
      <vt:lpstr>Catching forgotten signatures!</vt:lpstr>
      <vt:lpstr>PowerPoint Presentation</vt:lpstr>
      <vt:lpstr>PowerPoint Presentation</vt:lpstr>
      <vt:lpstr>Tools demo including stocktaking &amp; year groups</vt:lpstr>
      <vt:lpstr>Share Superuser  Create a library of risk assessments to share between schools</vt:lpstr>
      <vt:lpstr>PowerPoint Presentation</vt:lpstr>
      <vt:lpstr>Safety Databases</vt:lpstr>
      <vt:lpstr>PowerPoint Presentation</vt:lpstr>
      <vt:lpstr>PowerPoint Presentation</vt:lpstr>
      <vt:lpstr>PowerPoint Presentation</vt:lpstr>
      <vt:lpstr>PowerPoint Presentation</vt:lpstr>
      <vt:lpstr>PowerPoint Presentation</vt:lpstr>
      <vt:lpstr>Best practices</vt:lpstr>
      <vt:lpstr>PowerPoint Presentation</vt:lpstr>
      <vt:lpstr>Multiple classes on    ONE SINGLE  .    Risk Assessment  </vt:lpstr>
      <vt:lpstr>PowerPoint Presentation</vt:lpstr>
      <vt:lpstr>PowerPoint Presentation</vt:lpstr>
      <vt:lpstr>PowerPoint Presentation</vt:lpstr>
      <vt:lpstr>Work Health and Safety Regulations 2022 (Tas)</vt:lpstr>
      <vt:lpstr>Placard and Manifest</vt:lpstr>
      <vt:lpstr>We decided to differentiate between…</vt:lpstr>
      <vt:lpstr>DEMO!</vt:lpstr>
      <vt:lpstr>Questions?</vt:lpstr>
    </vt:vector>
  </TitlesOfParts>
  <Company>CEIC UNSW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assessment and control of risks</dc:title>
  <dc:creator>Phillip Crisp</dc:creator>
  <cp:lastModifiedBy>James Crisp</cp:lastModifiedBy>
  <cp:revision>477</cp:revision>
  <cp:lastPrinted>2024-09-13T05:43:27Z</cp:lastPrinted>
  <dcterms:created xsi:type="dcterms:W3CDTF">2008-09-14T02:46:40Z</dcterms:created>
  <dcterms:modified xsi:type="dcterms:W3CDTF">2026-10-27T04:49:56Z</dcterms:modified>
</cp:coreProperties>
</file>